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6.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6" r:id="rId1"/>
    <p:sldMasterId id="2147483719" r:id="rId2"/>
    <p:sldMasterId id="2147483735" r:id="rId3"/>
    <p:sldMasterId id="2147483756" r:id="rId4"/>
    <p:sldMasterId id="2147483763" r:id="rId5"/>
    <p:sldMasterId id="2147483788" r:id="rId6"/>
    <p:sldMasterId id="2147483814" r:id="rId7"/>
  </p:sldMasterIdLst>
  <p:notesMasterIdLst>
    <p:notesMasterId r:id="rId33"/>
  </p:notesMasterIdLst>
  <p:handoutMasterIdLst>
    <p:handoutMasterId r:id="rId34"/>
  </p:handoutMasterIdLst>
  <p:sldIdLst>
    <p:sldId id="327" r:id="rId8"/>
    <p:sldId id="346" r:id="rId9"/>
    <p:sldId id="330" r:id="rId10"/>
    <p:sldId id="329" r:id="rId11"/>
    <p:sldId id="356" r:id="rId12"/>
    <p:sldId id="344" r:id="rId13"/>
    <p:sldId id="350" r:id="rId14"/>
    <p:sldId id="331" r:id="rId15"/>
    <p:sldId id="305" r:id="rId16"/>
    <p:sldId id="347" r:id="rId17"/>
    <p:sldId id="348" r:id="rId18"/>
    <p:sldId id="349" r:id="rId19"/>
    <p:sldId id="328" r:id="rId20"/>
    <p:sldId id="332" r:id="rId21"/>
    <p:sldId id="314" r:id="rId22"/>
    <p:sldId id="333" r:id="rId23"/>
    <p:sldId id="342" r:id="rId24"/>
    <p:sldId id="318" r:id="rId25"/>
    <p:sldId id="319" r:id="rId26"/>
    <p:sldId id="334" r:id="rId27"/>
    <p:sldId id="357" r:id="rId28"/>
    <p:sldId id="354" r:id="rId29"/>
    <p:sldId id="353" r:id="rId30"/>
    <p:sldId id="352" r:id="rId31"/>
    <p:sldId id="351" r:id="rId32"/>
  </p:sldIdLst>
  <p:sldSz cx="9144000" cy="5145088"/>
  <p:notesSz cx="6858000" cy="9686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5" orient="horz" pos="694">
          <p15:clr>
            <a:srgbClr val="A4A3A4"/>
          </p15:clr>
        </p15:guide>
        <p15:guide id="6" pos="2880">
          <p15:clr>
            <a:srgbClr val="A4A3A4"/>
          </p15:clr>
        </p15:guide>
        <p15:guide id="7" orient="horz" pos="526">
          <p15:clr>
            <a:srgbClr val="A4A3A4"/>
          </p15:clr>
        </p15:guide>
        <p15:guide id="8" orient="horz" pos="2786">
          <p15:clr>
            <a:srgbClr val="A4A3A4"/>
          </p15:clr>
        </p15:guide>
        <p15:guide id="9" orient="horz" pos="1828">
          <p15:clr>
            <a:srgbClr val="A4A3A4"/>
          </p15:clr>
        </p15:guide>
        <p15:guide id="10" orient="horz" pos="2359">
          <p15:clr>
            <a:srgbClr val="A4A3A4"/>
          </p15:clr>
        </p15:guide>
        <p15:guide id="11" pos="2745">
          <p15:clr>
            <a:srgbClr val="A4A3A4"/>
          </p15:clr>
        </p15:guide>
        <p15:guide id="12" pos="5465">
          <p15:clr>
            <a:srgbClr val="A4A3A4"/>
          </p15:clr>
        </p15:guide>
        <p15:guide id="13" pos="295">
          <p15:clr>
            <a:srgbClr val="A4A3A4"/>
          </p15:clr>
        </p15:guide>
        <p15:guide id="14" pos="356">
          <p15:clr>
            <a:srgbClr val="A4A3A4"/>
          </p15:clr>
        </p15:guide>
        <p15:guide id="15" orient="horz" pos="490">
          <p15:clr>
            <a:srgbClr val="A4A3A4"/>
          </p15:clr>
        </p15:guide>
        <p15:guide id="16" orient="horz" pos="2424">
          <p15:clr>
            <a:srgbClr val="A4A3A4"/>
          </p15:clr>
        </p15:guide>
        <p15:guide id="17" pos="4052">
          <p15:clr>
            <a:srgbClr val="A4A3A4"/>
          </p15:clr>
        </p15:guide>
        <p15:guide id="18" pos="420">
          <p15:clr>
            <a:srgbClr val="A4A3A4"/>
          </p15:clr>
        </p15:guide>
        <p15:guide id="19" pos="5132">
          <p15:clr>
            <a:srgbClr val="A4A3A4"/>
          </p15:clr>
        </p15:guide>
        <p15:guide id="20" pos="2944">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guide id="3" orient="horz" pos="305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hay" initials="" lastIdx="0" clrIdx="0"/>
  <p:cmAuthor id="1" name="Shay" initials="S" lastIdx="1" clrIdx="1"/>
</p:cmAuthorLst>
</file>

<file path=ppt/presProps.xml><?xml version="1.0" encoding="utf-8"?>
<p:presentationPr xmlns:a="http://schemas.openxmlformats.org/drawingml/2006/main" xmlns:r="http://schemas.openxmlformats.org/officeDocument/2006/relationships" xmlns:p="http://schemas.openxmlformats.org/presentationml/2006/main">
  <p:prnPr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84BD00"/>
    <a:srgbClr val="009AE4"/>
    <a:srgbClr val="A8A8A8"/>
    <a:srgbClr val="E6E6E6"/>
    <a:srgbClr val="BDE4E1"/>
    <a:srgbClr val="77C5D5"/>
    <a:srgbClr val="282828"/>
    <a:srgbClr val="F1F1F1"/>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270" autoAdjust="0"/>
    <p:restoredTop sz="90629" autoAdjust="0"/>
  </p:normalViewPr>
  <p:slideViewPr>
    <p:cSldViewPr snapToGrid="0">
      <p:cViewPr varScale="1">
        <p:scale>
          <a:sx n="86" d="100"/>
          <a:sy n="86" d="100"/>
        </p:scale>
        <p:origin x="186" y="84"/>
      </p:cViewPr>
      <p:guideLst>
        <p:guide orient="horz" pos="694"/>
        <p:guide pos="2880"/>
        <p:guide orient="horz" pos="526"/>
        <p:guide orient="horz" pos="2786"/>
        <p:guide orient="horz" pos="1828"/>
        <p:guide orient="horz" pos="2359"/>
        <p:guide pos="2745"/>
        <p:guide pos="5465"/>
        <p:guide pos="295"/>
        <p:guide pos="356"/>
        <p:guide orient="horz" pos="490"/>
        <p:guide orient="horz" pos="2424"/>
        <p:guide pos="4052"/>
        <p:guide pos="420"/>
        <p:guide pos="5132"/>
        <p:guide pos="2944"/>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876"/>
    </p:cViewPr>
  </p:sorterViewPr>
  <p:notesViewPr>
    <p:cSldViewPr snapToGrid="0" snapToObjects="1" showGuides="1">
      <p:cViewPr varScale="1">
        <p:scale>
          <a:sx n="83" d="100"/>
          <a:sy n="83" d="100"/>
        </p:scale>
        <p:origin x="-3876" y="-78"/>
      </p:cViewPr>
      <p:guideLst>
        <p:guide orient="horz" pos="2880"/>
        <p:guide pos="2160"/>
        <p:guide orient="horz" pos="305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handoutMaster" Target="handoutMasters/handoutMaster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816822060422364"/>
          <c:y val="0.15055333398092929"/>
          <c:w val="0.69518839433773705"/>
          <c:h val="0.6713133797424915"/>
        </c:manualLayout>
      </c:layout>
      <c:radarChart>
        <c:radarStyle val="marker"/>
        <c:varyColors val="0"/>
        <c:ser>
          <c:idx val="3"/>
          <c:order val="0"/>
          <c:tx>
            <c:strRef>
              <c:f>'Results Highlights'!$G$13</c:f>
              <c:strCache>
                <c:ptCount val="1"/>
                <c:pt idx="0">
                  <c:v>Average (All)</c:v>
                </c:pt>
              </c:strCache>
            </c:strRef>
          </c:tx>
          <c:spPr>
            <a:ln w="25400">
              <a:solidFill>
                <a:srgbClr val="009AE4"/>
              </a:solidFill>
              <a:prstDash val="solid"/>
            </a:ln>
          </c:spPr>
          <c:marker>
            <c:symbol val="none"/>
          </c:marker>
          <c:dLbls>
            <c:delete val="1"/>
          </c:dLbls>
          <c:cat>
            <c:strRef>
              <c:f>'Results Highlights'!$B$14:$B$20</c:f>
              <c:strCache>
                <c:ptCount val="7"/>
                <c:pt idx="0">
                  <c:v>Leadership</c:v>
                </c:pt>
                <c:pt idx="1">
                  <c:v>People, Training &amp; Education</c:v>
                </c:pt>
                <c:pt idx="2">
                  <c:v>Reward and Recognition</c:v>
                </c:pt>
                <c:pt idx="3">
                  <c:v>Communication</c:v>
                </c:pt>
                <c:pt idx="4">
                  <c:v>Service Delivery &amp; Operations Mgmt</c:v>
                </c:pt>
                <c:pt idx="5">
                  <c:v>Performance and Service Evaluation</c:v>
                </c:pt>
                <c:pt idx="6">
                  <c:v>Continuous Improvement</c:v>
                </c:pt>
              </c:strCache>
            </c:strRef>
          </c:cat>
          <c:val>
            <c:numRef>
              <c:f>'Results Highlights'!$G$14:$G$20</c:f>
              <c:numCache>
                <c:formatCode>[$-10809]0.0;\(0.0\)</c:formatCode>
                <c:ptCount val="7"/>
                <c:pt idx="0">
                  <c:v>4.8441558441558445</c:v>
                </c:pt>
                <c:pt idx="1">
                  <c:v>4.8818897637795278</c:v>
                </c:pt>
                <c:pt idx="2">
                  <c:v>4.1463414634146343</c:v>
                </c:pt>
                <c:pt idx="3">
                  <c:v>4.522935779816514</c:v>
                </c:pt>
                <c:pt idx="4">
                  <c:v>4.6654275092936803</c:v>
                </c:pt>
                <c:pt idx="5">
                  <c:v>4.8796296296296298</c:v>
                </c:pt>
                <c:pt idx="6">
                  <c:v>4.4454545454545453</c:v>
                </c:pt>
              </c:numCache>
            </c:numRef>
          </c:val>
          <c:extLst>
            <c:ext xmlns:c16="http://schemas.microsoft.com/office/drawing/2014/chart" uri="{C3380CC4-5D6E-409C-BE32-E72D297353CC}">
              <c16:uniqueId val="{00000000-3C74-4852-8AC0-CB539E54DEE2}"/>
            </c:ext>
          </c:extLst>
        </c:ser>
        <c:dLbls>
          <c:showLegendKey val="0"/>
          <c:showVal val="1"/>
          <c:showCatName val="0"/>
          <c:showSerName val="0"/>
          <c:showPercent val="0"/>
          <c:showBubbleSize val="0"/>
        </c:dLbls>
        <c:axId val="224096640"/>
        <c:axId val="224098176"/>
      </c:radarChart>
      <c:catAx>
        <c:axId val="224096640"/>
        <c:scaling>
          <c:orientation val="minMax"/>
        </c:scaling>
        <c:delete val="1"/>
        <c:axPos val="b"/>
        <c:majorGridlines/>
        <c:numFmt formatCode="General" sourceLinked="0"/>
        <c:majorTickMark val="out"/>
        <c:minorTickMark val="none"/>
        <c:tickLblPos val="nextTo"/>
        <c:crossAx val="224098176"/>
        <c:crosses val="autoZero"/>
        <c:auto val="1"/>
        <c:lblAlgn val="ctr"/>
        <c:lblOffset val="100"/>
        <c:noMultiLvlLbl val="0"/>
      </c:catAx>
      <c:valAx>
        <c:axId val="224098176"/>
        <c:scaling>
          <c:orientation val="minMax"/>
          <c:max val="7"/>
          <c:min val="0"/>
        </c:scaling>
        <c:delete val="0"/>
        <c:axPos val="l"/>
        <c:majorGridlines>
          <c:spPr>
            <a:ln>
              <a:solidFill>
                <a:schemeClr val="bg1">
                  <a:lumMod val="85000"/>
                </a:schemeClr>
              </a:solidFill>
            </a:ln>
          </c:spPr>
        </c:majorGridlines>
        <c:numFmt formatCode="#,##0;\-#,##0;;" sourceLinked="0"/>
        <c:majorTickMark val="in"/>
        <c:minorTickMark val="none"/>
        <c:tickLblPos val="nextTo"/>
        <c:spPr>
          <a:ln>
            <a:solidFill>
              <a:schemeClr val="bg1">
                <a:lumMod val="85000"/>
              </a:schemeClr>
            </a:solidFill>
          </a:ln>
        </c:spPr>
        <c:txPr>
          <a:bodyPr/>
          <a:lstStyle/>
          <a:p>
            <a:pPr>
              <a:defRPr sz="800"/>
            </a:pPr>
            <a:endParaRPr lang="en-US"/>
          </a:p>
        </c:txPr>
        <c:crossAx val="224096640"/>
        <c:crosses val="autoZero"/>
        <c:crossBetween val="between"/>
        <c:majorUnit val="1"/>
      </c:valAx>
    </c:plotArea>
    <c:legend>
      <c:legendPos val="b"/>
      <c:layout>
        <c:manualLayout>
          <c:xMode val="edge"/>
          <c:yMode val="edge"/>
          <c:x val="4.2266088508321846E-4"/>
          <c:y val="0.89112228441324348"/>
          <c:w val="0.98059913484969452"/>
          <c:h val="9.2813458558644021E-2"/>
        </c:manualLayout>
      </c:layout>
      <c:overlay val="0"/>
      <c:txPr>
        <a:bodyPr/>
        <a:lstStyle/>
        <a:p>
          <a:pPr>
            <a:defRPr sz="900"/>
          </a:pPr>
          <a:endParaRPr lang="en-US"/>
        </a:p>
      </c:txPr>
    </c:legend>
    <c:plotVisOnly val="1"/>
    <c:dispBlanksAs val="gap"/>
    <c:showDLblsOverMax val="0"/>
  </c:chart>
  <c:spPr>
    <a:noFill/>
    <a:ln>
      <a:solidFill>
        <a:srgbClr val="00B0F0"/>
      </a:solidFill>
    </a:ln>
  </c:spPr>
  <c:externalData r:id="rId1">
    <c:autoUpdate val="0"/>
  </c:externalData>
  <c:userShapes r:id="rId2"/>
</c:chartSpace>
</file>

<file path=ppt/diagrams/_rels/data5.xml.rels><?xml version="1.0" encoding="UTF-8" standalone="yes"?>
<Relationships xmlns="http://schemas.openxmlformats.org/package/2006/relationships"><Relationship Id="rId1" Type="http://schemas.openxmlformats.org/officeDocument/2006/relationships/image" Target="../media/image12.png"/></Relationships>
</file>

<file path=ppt/diagrams/_rels/drawing5.xml.rels><?xml version="1.0" encoding="UTF-8" standalone="yes"?>
<Relationships xmlns="http://schemas.openxmlformats.org/package/2006/relationships"><Relationship Id="rId1"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C3B65F-C22C-494C-9F1C-41B2D7620497}" type="doc">
      <dgm:prSet loTypeId="urn:microsoft.com/office/officeart/2005/8/layout/radial4" loCatId="relationship" qsTypeId="urn:microsoft.com/office/officeart/2005/8/quickstyle/simple1" qsCatId="simple" csTypeId="urn:microsoft.com/office/officeart/2005/8/colors/colorful2" csCatId="colorful" phldr="1"/>
      <dgm:spPr/>
      <dgm:t>
        <a:bodyPr/>
        <a:lstStyle/>
        <a:p>
          <a:endParaRPr lang="en-GB"/>
        </a:p>
      </dgm:t>
    </dgm:pt>
    <dgm:pt modelId="{18C7BBC0-9274-462A-B205-05F4669C72B5}">
      <dgm:prSet phldrT="[Text]"/>
      <dgm:spPr/>
      <dgm:t>
        <a:bodyPr/>
        <a:lstStyle/>
        <a:p>
          <a:r>
            <a:rPr lang="en-GB" dirty="0"/>
            <a:t>RCPT</a:t>
          </a:r>
        </a:p>
      </dgm:t>
    </dgm:pt>
    <dgm:pt modelId="{11B35BA0-AA86-4763-8850-8F7BC6D605E0}" type="parTrans" cxnId="{B958D042-F01A-4E97-B5B8-1911E489C581}">
      <dgm:prSet/>
      <dgm:spPr/>
      <dgm:t>
        <a:bodyPr/>
        <a:lstStyle/>
        <a:p>
          <a:endParaRPr lang="en-GB"/>
        </a:p>
      </dgm:t>
    </dgm:pt>
    <dgm:pt modelId="{379B2BD1-514C-40FF-BDAE-6DCC08A0C7D8}" type="sibTrans" cxnId="{B958D042-F01A-4E97-B5B8-1911E489C581}">
      <dgm:prSet/>
      <dgm:spPr/>
      <dgm:t>
        <a:bodyPr/>
        <a:lstStyle/>
        <a:p>
          <a:endParaRPr lang="en-GB"/>
        </a:p>
      </dgm:t>
    </dgm:pt>
    <dgm:pt modelId="{1B08D903-13BA-4C42-920D-C9F191CF1CFD}">
      <dgm:prSet phldrT="[Text]" custT="1"/>
      <dgm:spPr/>
      <dgm:t>
        <a:bodyPr/>
        <a:lstStyle/>
        <a:p>
          <a:r>
            <a:rPr lang="en-GB" sz="1400" dirty="0"/>
            <a:t>Traditional Focus on Operational Risk but</a:t>
          </a:r>
        </a:p>
        <a:p>
          <a:r>
            <a:rPr lang="en-GB" sz="1400" dirty="0"/>
            <a:t>A + B = C  - Attitudes + Behaviour = Culture</a:t>
          </a:r>
        </a:p>
      </dgm:t>
    </dgm:pt>
    <dgm:pt modelId="{B810C07C-3DE0-461B-A2B5-FD6FF4ECD99B}" type="parTrans" cxnId="{1F953DA0-5654-4EAA-9EDD-7452A1011DBC}">
      <dgm:prSet/>
      <dgm:spPr/>
      <dgm:t>
        <a:bodyPr/>
        <a:lstStyle/>
        <a:p>
          <a:endParaRPr lang="en-GB"/>
        </a:p>
      </dgm:t>
    </dgm:pt>
    <dgm:pt modelId="{C381C09F-B1CA-47D1-B9B4-77E493FED760}" type="sibTrans" cxnId="{1F953DA0-5654-4EAA-9EDD-7452A1011DBC}">
      <dgm:prSet/>
      <dgm:spPr/>
      <dgm:t>
        <a:bodyPr/>
        <a:lstStyle/>
        <a:p>
          <a:endParaRPr lang="en-GB"/>
        </a:p>
      </dgm:t>
    </dgm:pt>
    <dgm:pt modelId="{FE829763-4F7D-4E95-A54C-31C30A128D34}">
      <dgm:prSet phldrT="[Text]" custT="1"/>
      <dgm:spPr/>
      <dgm:t>
        <a:bodyPr/>
        <a:lstStyle/>
        <a:p>
          <a:r>
            <a:rPr lang="en-GB" sz="1400" dirty="0"/>
            <a:t>Can’t legislate for everything  -  move from rules to principles</a:t>
          </a:r>
        </a:p>
      </dgm:t>
    </dgm:pt>
    <dgm:pt modelId="{F88439E2-4489-4080-B0F0-2008ADBB3E9D}" type="parTrans" cxnId="{7AD8B818-E931-499E-9850-7D1AF9EC5E3E}">
      <dgm:prSet/>
      <dgm:spPr/>
      <dgm:t>
        <a:bodyPr/>
        <a:lstStyle/>
        <a:p>
          <a:endParaRPr lang="en-GB"/>
        </a:p>
      </dgm:t>
    </dgm:pt>
    <dgm:pt modelId="{49EB4EBC-C29A-45B4-9A81-6334C244A145}" type="sibTrans" cxnId="{7AD8B818-E931-499E-9850-7D1AF9EC5E3E}">
      <dgm:prSet/>
      <dgm:spPr/>
      <dgm:t>
        <a:bodyPr/>
        <a:lstStyle/>
        <a:p>
          <a:endParaRPr lang="en-GB"/>
        </a:p>
      </dgm:t>
    </dgm:pt>
    <dgm:pt modelId="{18B13865-77E4-46CE-846F-82D7A51CEEFF}">
      <dgm:prSet phldrT="[Text]" phldr="1"/>
      <dgm:spPr/>
      <dgm:t>
        <a:bodyPr/>
        <a:lstStyle/>
        <a:p>
          <a:endParaRPr lang="en-GB"/>
        </a:p>
      </dgm:t>
    </dgm:pt>
    <dgm:pt modelId="{03337763-989D-4C21-9D0B-2463144CADD1}" type="parTrans" cxnId="{7536C959-5D21-45AB-BFA1-805E0CFAE592}">
      <dgm:prSet/>
      <dgm:spPr/>
      <dgm:t>
        <a:bodyPr/>
        <a:lstStyle/>
        <a:p>
          <a:endParaRPr lang="en-GB"/>
        </a:p>
      </dgm:t>
    </dgm:pt>
    <dgm:pt modelId="{3408A29B-0E80-43ED-BB60-C52A51FF90A5}" type="sibTrans" cxnId="{7536C959-5D21-45AB-BFA1-805E0CFAE592}">
      <dgm:prSet/>
      <dgm:spPr/>
      <dgm:t>
        <a:bodyPr/>
        <a:lstStyle/>
        <a:p>
          <a:endParaRPr lang="en-GB"/>
        </a:p>
      </dgm:t>
    </dgm:pt>
    <dgm:pt modelId="{5C5B3A72-CD07-4C9E-B182-3C3E35C33A14}">
      <dgm:prSet phldrT="[Text]" phldr="1"/>
      <dgm:spPr/>
      <dgm:t>
        <a:bodyPr/>
        <a:lstStyle/>
        <a:p>
          <a:endParaRPr lang="en-GB" dirty="0"/>
        </a:p>
      </dgm:t>
    </dgm:pt>
    <dgm:pt modelId="{9CD412A5-101A-43CF-9991-C4AD07B28210}" type="parTrans" cxnId="{5042339E-2799-44B6-8D80-284FEC3B796F}">
      <dgm:prSet/>
      <dgm:spPr/>
      <dgm:t>
        <a:bodyPr/>
        <a:lstStyle/>
        <a:p>
          <a:endParaRPr lang="en-GB"/>
        </a:p>
      </dgm:t>
    </dgm:pt>
    <dgm:pt modelId="{08833053-B02B-4616-AFBB-EA8003755831}" type="sibTrans" cxnId="{5042339E-2799-44B6-8D80-284FEC3B796F}">
      <dgm:prSet/>
      <dgm:spPr/>
      <dgm:t>
        <a:bodyPr/>
        <a:lstStyle/>
        <a:p>
          <a:endParaRPr lang="en-GB"/>
        </a:p>
      </dgm:t>
    </dgm:pt>
    <dgm:pt modelId="{D6A43772-F3D1-4CA0-B2B7-ED07FB6ABD96}">
      <dgm:prSet phldrT="[Text]" phldr="1"/>
      <dgm:spPr/>
      <dgm:t>
        <a:bodyPr/>
        <a:lstStyle/>
        <a:p>
          <a:endParaRPr lang="en-GB"/>
        </a:p>
      </dgm:t>
    </dgm:pt>
    <dgm:pt modelId="{2519201E-E7E3-4E4E-B74A-52A775D9AC8D}" type="parTrans" cxnId="{947F7DF6-95F4-494B-9336-358AD2ECBECF}">
      <dgm:prSet/>
      <dgm:spPr/>
      <dgm:t>
        <a:bodyPr/>
        <a:lstStyle/>
        <a:p>
          <a:endParaRPr lang="en-GB"/>
        </a:p>
      </dgm:t>
    </dgm:pt>
    <dgm:pt modelId="{805A7728-64D9-40AE-8C2C-76198EE96FF7}" type="sibTrans" cxnId="{947F7DF6-95F4-494B-9336-358AD2ECBECF}">
      <dgm:prSet/>
      <dgm:spPr/>
      <dgm:t>
        <a:bodyPr/>
        <a:lstStyle/>
        <a:p>
          <a:endParaRPr lang="en-GB"/>
        </a:p>
      </dgm:t>
    </dgm:pt>
    <dgm:pt modelId="{DA99C74E-38AE-444F-ADAE-CBF57D01D666}">
      <dgm:prSet custT="1"/>
      <dgm:spPr/>
      <dgm:t>
        <a:bodyPr/>
        <a:lstStyle/>
        <a:p>
          <a:r>
            <a:rPr lang="en-GB" sz="1400" dirty="0"/>
            <a:t>Operational Risk Controls can partly  impact behaviour via  process, but less so, attitudes</a:t>
          </a:r>
        </a:p>
      </dgm:t>
    </dgm:pt>
    <dgm:pt modelId="{CE70499A-F191-4A33-9C92-6D0F4CC0C3F4}" type="parTrans" cxnId="{31051691-00EE-44EC-816F-0762AFF06D27}">
      <dgm:prSet/>
      <dgm:spPr/>
      <dgm:t>
        <a:bodyPr/>
        <a:lstStyle/>
        <a:p>
          <a:endParaRPr lang="en-GB"/>
        </a:p>
      </dgm:t>
    </dgm:pt>
    <dgm:pt modelId="{A14B3418-CC1F-482F-A0CE-FB20D91F76CA}" type="sibTrans" cxnId="{31051691-00EE-44EC-816F-0762AFF06D27}">
      <dgm:prSet/>
      <dgm:spPr/>
      <dgm:t>
        <a:bodyPr/>
        <a:lstStyle/>
        <a:p>
          <a:endParaRPr lang="en-GB"/>
        </a:p>
      </dgm:t>
    </dgm:pt>
    <dgm:pt modelId="{B097941B-40FA-49B8-9BD5-5E1257EF089A}">
      <dgm:prSet custT="1"/>
      <dgm:spPr/>
      <dgm:t>
        <a:bodyPr/>
        <a:lstStyle/>
        <a:p>
          <a:r>
            <a:rPr lang="en-GB" sz="1400" dirty="0"/>
            <a:t>Investment in layers of Inspection, Audit and Review, but still, claims that ‘shouldn’t happen’</a:t>
          </a:r>
        </a:p>
      </dgm:t>
    </dgm:pt>
    <dgm:pt modelId="{1F6B963F-8A05-41AD-9399-A73C1ED54584}" type="parTrans" cxnId="{2CB9B0FC-811F-4180-9A63-A5CB943FFF90}">
      <dgm:prSet/>
      <dgm:spPr/>
      <dgm:t>
        <a:bodyPr/>
        <a:lstStyle/>
        <a:p>
          <a:endParaRPr lang="en-GB"/>
        </a:p>
      </dgm:t>
    </dgm:pt>
    <dgm:pt modelId="{B79267E4-987A-4A33-911C-AA5ABBBA9B37}" type="sibTrans" cxnId="{2CB9B0FC-811F-4180-9A63-A5CB943FFF90}">
      <dgm:prSet/>
      <dgm:spPr/>
      <dgm:t>
        <a:bodyPr/>
        <a:lstStyle/>
        <a:p>
          <a:endParaRPr lang="en-GB"/>
        </a:p>
      </dgm:t>
    </dgm:pt>
    <dgm:pt modelId="{465629D5-33AD-4575-B8CD-F5B28E3094C7}">
      <dgm:prSet custT="1"/>
      <dgm:spPr/>
      <dgm:t>
        <a:bodyPr/>
        <a:lstStyle/>
        <a:p>
          <a:r>
            <a:rPr lang="en-GB" sz="1400" dirty="0"/>
            <a:t>Lots of theory and research on Culture but no (freely available) practical tools</a:t>
          </a:r>
        </a:p>
      </dgm:t>
    </dgm:pt>
    <dgm:pt modelId="{2CCB2472-83EE-4494-AC54-C48A8C64EB7D}" type="parTrans" cxnId="{56D8666E-6E77-4060-9B9A-194EC7BA628E}">
      <dgm:prSet/>
      <dgm:spPr/>
      <dgm:t>
        <a:bodyPr/>
        <a:lstStyle/>
        <a:p>
          <a:endParaRPr lang="en-GB"/>
        </a:p>
      </dgm:t>
    </dgm:pt>
    <dgm:pt modelId="{A0B0884E-B6E2-4331-B129-02D499708221}" type="sibTrans" cxnId="{56D8666E-6E77-4060-9B9A-194EC7BA628E}">
      <dgm:prSet/>
      <dgm:spPr/>
      <dgm:t>
        <a:bodyPr/>
        <a:lstStyle/>
        <a:p>
          <a:endParaRPr lang="en-GB"/>
        </a:p>
      </dgm:t>
    </dgm:pt>
    <dgm:pt modelId="{B125CF11-6163-4DAE-856F-0CDB9A5E6AC0}" type="pres">
      <dgm:prSet presAssocID="{88C3B65F-C22C-494C-9F1C-41B2D7620497}" presName="cycle" presStyleCnt="0">
        <dgm:presLayoutVars>
          <dgm:chMax val="1"/>
          <dgm:dir/>
          <dgm:animLvl val="ctr"/>
          <dgm:resizeHandles val="exact"/>
        </dgm:presLayoutVars>
      </dgm:prSet>
      <dgm:spPr/>
    </dgm:pt>
    <dgm:pt modelId="{6F425FC0-ABAE-4DB0-AF5B-FB4CB08900ED}" type="pres">
      <dgm:prSet presAssocID="{18C7BBC0-9274-462A-B205-05F4669C72B5}" presName="centerShape" presStyleLbl="node0" presStyleIdx="0" presStyleCnt="1"/>
      <dgm:spPr/>
    </dgm:pt>
    <dgm:pt modelId="{646052F0-228D-4503-A7D6-EB8F51A48E17}" type="pres">
      <dgm:prSet presAssocID="{B810C07C-3DE0-461B-A2B5-FD6FF4ECD99B}" presName="parTrans" presStyleLbl="bgSibTrans2D1" presStyleIdx="0" presStyleCnt="5"/>
      <dgm:spPr/>
    </dgm:pt>
    <dgm:pt modelId="{B463BA77-CFF5-4D51-9D43-B143D6451808}" type="pres">
      <dgm:prSet presAssocID="{1B08D903-13BA-4C42-920D-C9F191CF1CFD}" presName="node" presStyleLbl="node1" presStyleIdx="0" presStyleCnt="5" custScaleX="124191" custScaleY="106379" custRadScaleRad="102402" custRadScaleInc="-5507">
        <dgm:presLayoutVars>
          <dgm:bulletEnabled val="1"/>
        </dgm:presLayoutVars>
      </dgm:prSet>
      <dgm:spPr/>
    </dgm:pt>
    <dgm:pt modelId="{1A1CD7D8-392A-493C-A1E6-0E2A3AF8EDAC}" type="pres">
      <dgm:prSet presAssocID="{CE70499A-F191-4A33-9C92-6D0F4CC0C3F4}" presName="parTrans" presStyleLbl="bgSibTrans2D1" presStyleIdx="1" presStyleCnt="5"/>
      <dgm:spPr/>
    </dgm:pt>
    <dgm:pt modelId="{2468E99E-A85D-4A03-8C70-30EDAA25F687}" type="pres">
      <dgm:prSet presAssocID="{DA99C74E-38AE-444F-ADAE-CBF57D01D666}" presName="node" presStyleLbl="node1" presStyleIdx="1" presStyleCnt="5" custScaleX="121542" custScaleY="100520" custRadScaleRad="112480" custRadScaleInc="-22104">
        <dgm:presLayoutVars>
          <dgm:bulletEnabled val="1"/>
        </dgm:presLayoutVars>
      </dgm:prSet>
      <dgm:spPr/>
    </dgm:pt>
    <dgm:pt modelId="{CAEF6428-67AF-49A5-AB5A-63328127B243}" type="pres">
      <dgm:prSet presAssocID="{1F6B963F-8A05-41AD-9399-A73C1ED54584}" presName="parTrans" presStyleLbl="bgSibTrans2D1" presStyleIdx="2" presStyleCnt="5"/>
      <dgm:spPr/>
    </dgm:pt>
    <dgm:pt modelId="{B32D22FA-EDD1-4490-A968-F84DC263E7C9}" type="pres">
      <dgm:prSet presAssocID="{B097941B-40FA-49B8-9BD5-5E1257EF089A}" presName="node" presStyleLbl="node1" presStyleIdx="2" presStyleCnt="5" custScaleX="139842" custScaleY="107763" custRadScaleRad="100275" custRadScaleInc="-27">
        <dgm:presLayoutVars>
          <dgm:bulletEnabled val="1"/>
        </dgm:presLayoutVars>
      </dgm:prSet>
      <dgm:spPr/>
    </dgm:pt>
    <dgm:pt modelId="{1A9A8523-B5A4-489A-B785-EA26D2DB84BF}" type="pres">
      <dgm:prSet presAssocID="{F88439E2-4489-4080-B0F0-2008ADBB3E9D}" presName="parTrans" presStyleLbl="bgSibTrans2D1" presStyleIdx="3" presStyleCnt="5" custLinFactNeighborX="-336" custLinFactNeighborY="-3178"/>
      <dgm:spPr/>
    </dgm:pt>
    <dgm:pt modelId="{83B1DFC3-3F4B-408B-8A38-DA74273AB4CC}" type="pres">
      <dgm:prSet presAssocID="{FE829763-4F7D-4E95-A54C-31C30A128D34}" presName="node" presStyleLbl="node1" presStyleIdx="3" presStyleCnt="5" custScaleX="126557" custScaleY="101247" custRadScaleRad="114884" custRadScaleInc="22801">
        <dgm:presLayoutVars>
          <dgm:bulletEnabled val="1"/>
        </dgm:presLayoutVars>
      </dgm:prSet>
      <dgm:spPr/>
    </dgm:pt>
    <dgm:pt modelId="{5EA0853E-09AA-499C-82FA-CFB2FE417876}" type="pres">
      <dgm:prSet presAssocID="{2CCB2472-83EE-4494-AC54-C48A8C64EB7D}" presName="parTrans" presStyleLbl="bgSibTrans2D1" presStyleIdx="4" presStyleCnt="5" custLinFactNeighborX="-304" custLinFactNeighborY="-15031"/>
      <dgm:spPr/>
    </dgm:pt>
    <dgm:pt modelId="{A5F26E91-4A28-4CB6-A9F2-1577F631FAF4}" type="pres">
      <dgm:prSet presAssocID="{465629D5-33AD-4575-B8CD-F5B28E3094C7}" presName="node" presStyleLbl="node1" presStyleIdx="4" presStyleCnt="5" custScaleX="127465" custScaleY="116773" custRadScaleRad="100939" custRadScaleInc="12932">
        <dgm:presLayoutVars>
          <dgm:bulletEnabled val="1"/>
        </dgm:presLayoutVars>
      </dgm:prSet>
      <dgm:spPr/>
    </dgm:pt>
  </dgm:ptLst>
  <dgm:cxnLst>
    <dgm:cxn modelId="{8B78430E-C14A-4A0C-A533-62D2AE8EC1DF}" type="presOf" srcId="{2CCB2472-83EE-4494-AC54-C48A8C64EB7D}" destId="{5EA0853E-09AA-499C-82FA-CFB2FE417876}" srcOrd="0" destOrd="0" presId="urn:microsoft.com/office/officeart/2005/8/layout/radial4"/>
    <dgm:cxn modelId="{BCF69112-94FF-4E42-9A71-4BCC9BA97439}" type="presOf" srcId="{F88439E2-4489-4080-B0F0-2008ADBB3E9D}" destId="{1A9A8523-B5A4-489A-B785-EA26D2DB84BF}" srcOrd="0" destOrd="0" presId="urn:microsoft.com/office/officeart/2005/8/layout/radial4"/>
    <dgm:cxn modelId="{7AD8B818-E931-499E-9850-7D1AF9EC5E3E}" srcId="{18C7BBC0-9274-462A-B205-05F4669C72B5}" destId="{FE829763-4F7D-4E95-A54C-31C30A128D34}" srcOrd="3" destOrd="0" parTransId="{F88439E2-4489-4080-B0F0-2008ADBB3E9D}" sibTransId="{49EB4EBC-C29A-45B4-9A81-6334C244A145}"/>
    <dgm:cxn modelId="{3D5BB536-1164-4666-87DA-7379F5FA6EEA}" type="presOf" srcId="{88C3B65F-C22C-494C-9F1C-41B2D7620497}" destId="{B125CF11-6163-4DAE-856F-0CDB9A5E6AC0}" srcOrd="0" destOrd="0" presId="urn:microsoft.com/office/officeart/2005/8/layout/radial4"/>
    <dgm:cxn modelId="{B958D042-F01A-4E97-B5B8-1911E489C581}" srcId="{88C3B65F-C22C-494C-9F1C-41B2D7620497}" destId="{18C7BBC0-9274-462A-B205-05F4669C72B5}" srcOrd="0" destOrd="0" parTransId="{11B35BA0-AA86-4763-8850-8F7BC6D605E0}" sibTransId="{379B2BD1-514C-40FF-BDAE-6DCC08A0C7D8}"/>
    <dgm:cxn modelId="{ED1BEC4A-66F0-423A-B42E-EA0FEA1B8526}" type="presOf" srcId="{B097941B-40FA-49B8-9BD5-5E1257EF089A}" destId="{B32D22FA-EDD1-4490-A968-F84DC263E7C9}" srcOrd="0" destOrd="0" presId="urn:microsoft.com/office/officeart/2005/8/layout/radial4"/>
    <dgm:cxn modelId="{56D8666E-6E77-4060-9B9A-194EC7BA628E}" srcId="{18C7BBC0-9274-462A-B205-05F4669C72B5}" destId="{465629D5-33AD-4575-B8CD-F5B28E3094C7}" srcOrd="4" destOrd="0" parTransId="{2CCB2472-83EE-4494-AC54-C48A8C64EB7D}" sibTransId="{A0B0884E-B6E2-4331-B129-02D499708221}"/>
    <dgm:cxn modelId="{039A046F-3717-4CBA-ABDB-61DB0C2D9C3D}" type="presOf" srcId="{465629D5-33AD-4575-B8CD-F5B28E3094C7}" destId="{A5F26E91-4A28-4CB6-A9F2-1577F631FAF4}" srcOrd="0" destOrd="0" presId="urn:microsoft.com/office/officeart/2005/8/layout/radial4"/>
    <dgm:cxn modelId="{E37BF051-E40C-4D97-BBA3-2B640C876284}" type="presOf" srcId="{FE829763-4F7D-4E95-A54C-31C30A128D34}" destId="{83B1DFC3-3F4B-408B-8A38-DA74273AB4CC}" srcOrd="0" destOrd="0" presId="urn:microsoft.com/office/officeart/2005/8/layout/radial4"/>
    <dgm:cxn modelId="{405C1173-CF83-4F68-BFB9-47240EEBDBD9}" type="presOf" srcId="{CE70499A-F191-4A33-9C92-6D0F4CC0C3F4}" destId="{1A1CD7D8-392A-493C-A1E6-0E2A3AF8EDAC}" srcOrd="0" destOrd="0" presId="urn:microsoft.com/office/officeart/2005/8/layout/radial4"/>
    <dgm:cxn modelId="{7536C959-5D21-45AB-BFA1-805E0CFAE592}" srcId="{88C3B65F-C22C-494C-9F1C-41B2D7620497}" destId="{18B13865-77E4-46CE-846F-82D7A51CEEFF}" srcOrd="1" destOrd="0" parTransId="{03337763-989D-4C21-9D0B-2463144CADD1}" sibTransId="{3408A29B-0E80-43ED-BB60-C52A51FF90A5}"/>
    <dgm:cxn modelId="{F136C686-848F-4FEE-91FC-B11A2A5357B7}" type="presOf" srcId="{DA99C74E-38AE-444F-ADAE-CBF57D01D666}" destId="{2468E99E-A85D-4A03-8C70-30EDAA25F687}" srcOrd="0" destOrd="0" presId="urn:microsoft.com/office/officeart/2005/8/layout/radial4"/>
    <dgm:cxn modelId="{31051691-00EE-44EC-816F-0762AFF06D27}" srcId="{18C7BBC0-9274-462A-B205-05F4669C72B5}" destId="{DA99C74E-38AE-444F-ADAE-CBF57D01D666}" srcOrd="1" destOrd="0" parTransId="{CE70499A-F191-4A33-9C92-6D0F4CC0C3F4}" sibTransId="{A14B3418-CC1F-482F-A0CE-FB20D91F76CA}"/>
    <dgm:cxn modelId="{5042339E-2799-44B6-8D80-284FEC3B796F}" srcId="{88C3B65F-C22C-494C-9F1C-41B2D7620497}" destId="{5C5B3A72-CD07-4C9E-B182-3C3E35C33A14}" srcOrd="2" destOrd="0" parTransId="{9CD412A5-101A-43CF-9991-C4AD07B28210}" sibTransId="{08833053-B02B-4616-AFBB-EA8003755831}"/>
    <dgm:cxn modelId="{1F953DA0-5654-4EAA-9EDD-7452A1011DBC}" srcId="{18C7BBC0-9274-462A-B205-05F4669C72B5}" destId="{1B08D903-13BA-4C42-920D-C9F191CF1CFD}" srcOrd="0" destOrd="0" parTransId="{B810C07C-3DE0-461B-A2B5-FD6FF4ECD99B}" sibTransId="{C381C09F-B1CA-47D1-B9B4-77E493FED760}"/>
    <dgm:cxn modelId="{815D83CA-0B9C-46AA-92DF-4E3876BA2F41}" type="presOf" srcId="{B810C07C-3DE0-461B-A2B5-FD6FF4ECD99B}" destId="{646052F0-228D-4503-A7D6-EB8F51A48E17}" srcOrd="0" destOrd="0" presId="urn:microsoft.com/office/officeart/2005/8/layout/radial4"/>
    <dgm:cxn modelId="{8298ECCD-96C2-4925-8455-A21451A95107}" type="presOf" srcId="{1B08D903-13BA-4C42-920D-C9F191CF1CFD}" destId="{B463BA77-CFF5-4D51-9D43-B143D6451808}" srcOrd="0" destOrd="0" presId="urn:microsoft.com/office/officeart/2005/8/layout/radial4"/>
    <dgm:cxn modelId="{B3645ACF-60E0-415B-A3C3-7422D7037BBA}" type="presOf" srcId="{1F6B963F-8A05-41AD-9399-A73C1ED54584}" destId="{CAEF6428-67AF-49A5-AB5A-63328127B243}" srcOrd="0" destOrd="0" presId="urn:microsoft.com/office/officeart/2005/8/layout/radial4"/>
    <dgm:cxn modelId="{97280DDE-A8F8-46C2-96B3-D381C3661D6E}" type="presOf" srcId="{18C7BBC0-9274-462A-B205-05F4669C72B5}" destId="{6F425FC0-ABAE-4DB0-AF5B-FB4CB08900ED}" srcOrd="0" destOrd="0" presId="urn:microsoft.com/office/officeart/2005/8/layout/radial4"/>
    <dgm:cxn modelId="{947F7DF6-95F4-494B-9336-358AD2ECBECF}" srcId="{88C3B65F-C22C-494C-9F1C-41B2D7620497}" destId="{D6A43772-F3D1-4CA0-B2B7-ED07FB6ABD96}" srcOrd="3" destOrd="0" parTransId="{2519201E-E7E3-4E4E-B74A-52A775D9AC8D}" sibTransId="{805A7728-64D9-40AE-8C2C-76198EE96FF7}"/>
    <dgm:cxn modelId="{2CB9B0FC-811F-4180-9A63-A5CB943FFF90}" srcId="{18C7BBC0-9274-462A-B205-05F4669C72B5}" destId="{B097941B-40FA-49B8-9BD5-5E1257EF089A}" srcOrd="2" destOrd="0" parTransId="{1F6B963F-8A05-41AD-9399-A73C1ED54584}" sibTransId="{B79267E4-987A-4A33-911C-AA5ABBBA9B37}"/>
    <dgm:cxn modelId="{D6D4691C-DD8D-4FC5-8146-27EC27539ED9}" type="presParOf" srcId="{B125CF11-6163-4DAE-856F-0CDB9A5E6AC0}" destId="{6F425FC0-ABAE-4DB0-AF5B-FB4CB08900ED}" srcOrd="0" destOrd="0" presId="urn:microsoft.com/office/officeart/2005/8/layout/radial4"/>
    <dgm:cxn modelId="{6C9052F0-AAA6-43CF-9AAA-02A097CD6DB5}" type="presParOf" srcId="{B125CF11-6163-4DAE-856F-0CDB9A5E6AC0}" destId="{646052F0-228D-4503-A7D6-EB8F51A48E17}" srcOrd="1" destOrd="0" presId="urn:microsoft.com/office/officeart/2005/8/layout/radial4"/>
    <dgm:cxn modelId="{722892E0-21E3-432B-AA77-9D6CC57B8B26}" type="presParOf" srcId="{B125CF11-6163-4DAE-856F-0CDB9A5E6AC0}" destId="{B463BA77-CFF5-4D51-9D43-B143D6451808}" srcOrd="2" destOrd="0" presId="urn:microsoft.com/office/officeart/2005/8/layout/radial4"/>
    <dgm:cxn modelId="{345C7E42-3BF1-4975-B735-277ED3CB3788}" type="presParOf" srcId="{B125CF11-6163-4DAE-856F-0CDB9A5E6AC0}" destId="{1A1CD7D8-392A-493C-A1E6-0E2A3AF8EDAC}" srcOrd="3" destOrd="0" presId="urn:microsoft.com/office/officeart/2005/8/layout/radial4"/>
    <dgm:cxn modelId="{2595147E-8B61-444F-97F4-85FA8BE28DD8}" type="presParOf" srcId="{B125CF11-6163-4DAE-856F-0CDB9A5E6AC0}" destId="{2468E99E-A85D-4A03-8C70-30EDAA25F687}" srcOrd="4" destOrd="0" presId="urn:microsoft.com/office/officeart/2005/8/layout/radial4"/>
    <dgm:cxn modelId="{1EFD5A0A-D580-4AAF-A753-1622B02D1901}" type="presParOf" srcId="{B125CF11-6163-4DAE-856F-0CDB9A5E6AC0}" destId="{CAEF6428-67AF-49A5-AB5A-63328127B243}" srcOrd="5" destOrd="0" presId="urn:microsoft.com/office/officeart/2005/8/layout/radial4"/>
    <dgm:cxn modelId="{8F0F54E6-CAB4-44C7-91B5-B088BD0725AA}" type="presParOf" srcId="{B125CF11-6163-4DAE-856F-0CDB9A5E6AC0}" destId="{B32D22FA-EDD1-4490-A968-F84DC263E7C9}" srcOrd="6" destOrd="0" presId="urn:microsoft.com/office/officeart/2005/8/layout/radial4"/>
    <dgm:cxn modelId="{04F2460B-6D4F-4636-8128-C3452A63C3FE}" type="presParOf" srcId="{B125CF11-6163-4DAE-856F-0CDB9A5E6AC0}" destId="{1A9A8523-B5A4-489A-B785-EA26D2DB84BF}" srcOrd="7" destOrd="0" presId="urn:microsoft.com/office/officeart/2005/8/layout/radial4"/>
    <dgm:cxn modelId="{7D56D85E-1979-4704-BD3D-92581A4A39EE}" type="presParOf" srcId="{B125CF11-6163-4DAE-856F-0CDB9A5E6AC0}" destId="{83B1DFC3-3F4B-408B-8A38-DA74273AB4CC}" srcOrd="8" destOrd="0" presId="urn:microsoft.com/office/officeart/2005/8/layout/radial4"/>
    <dgm:cxn modelId="{14E5D30C-88FB-4E04-A55D-E6D00C1C759D}" type="presParOf" srcId="{B125CF11-6163-4DAE-856F-0CDB9A5E6AC0}" destId="{5EA0853E-09AA-499C-82FA-CFB2FE417876}" srcOrd="9" destOrd="0" presId="urn:microsoft.com/office/officeart/2005/8/layout/radial4"/>
    <dgm:cxn modelId="{DD6B77A4-FC97-4CFE-9F82-1E8C13EAF39D}" type="presParOf" srcId="{B125CF11-6163-4DAE-856F-0CDB9A5E6AC0}" destId="{A5F26E91-4A28-4CB6-A9F2-1577F631FAF4}" srcOrd="10"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B18261-0320-4588-B00D-BCED0BFDBACA}"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B016E72D-EA86-4596-8A24-92F9595B3D35}">
      <dgm:prSet/>
      <dgm:spPr/>
      <dgm:t>
        <a:bodyPr/>
        <a:lstStyle/>
        <a:p>
          <a:r>
            <a:rPr lang="en-GB" dirty="0"/>
            <a:t>Various ERM and culture research papers and frameworks already in existence such as those </a:t>
          </a:r>
          <a:r>
            <a:rPr lang="en-GB"/>
            <a:t>by ISO, COSO</a:t>
          </a:r>
          <a:r>
            <a:rPr lang="en-GB" dirty="0"/>
            <a:t>, the FRC, the IRM etc. </a:t>
          </a:r>
        </a:p>
      </dgm:t>
    </dgm:pt>
    <dgm:pt modelId="{CF4EADA4-30E4-467C-A2A0-89A70A0E19CF}" type="parTrans" cxnId="{1C8993F8-3ABB-43C9-AF73-3F996DF451C5}">
      <dgm:prSet/>
      <dgm:spPr/>
      <dgm:t>
        <a:bodyPr/>
        <a:lstStyle/>
        <a:p>
          <a:endParaRPr lang="en-GB"/>
        </a:p>
      </dgm:t>
    </dgm:pt>
    <dgm:pt modelId="{B7B7B107-770B-425D-A684-25031570DCFA}" type="sibTrans" cxnId="{1C8993F8-3ABB-43C9-AF73-3F996DF451C5}">
      <dgm:prSet/>
      <dgm:spPr/>
      <dgm:t>
        <a:bodyPr/>
        <a:lstStyle/>
        <a:p>
          <a:endParaRPr lang="en-GB"/>
        </a:p>
      </dgm:t>
    </dgm:pt>
    <dgm:pt modelId="{DBCC8A80-1367-4323-89AC-F8BAB1CD3F22}">
      <dgm:prSet/>
      <dgm:spPr/>
      <dgm:t>
        <a:bodyPr/>
        <a:lstStyle/>
        <a:p>
          <a:r>
            <a:rPr lang="en-GB" dirty="0"/>
            <a:t>QBE input from knowledge / insights from insurance claims and understanding of quality / business assurance models as a basis for managing risk</a:t>
          </a:r>
        </a:p>
      </dgm:t>
    </dgm:pt>
    <dgm:pt modelId="{CBD1D99C-D8FF-4B77-976F-75B40A0F1EF9}" type="parTrans" cxnId="{94249F60-4EA2-4192-BADD-217D0311E5B3}">
      <dgm:prSet/>
      <dgm:spPr/>
      <dgm:t>
        <a:bodyPr/>
        <a:lstStyle/>
        <a:p>
          <a:endParaRPr lang="en-GB"/>
        </a:p>
      </dgm:t>
    </dgm:pt>
    <dgm:pt modelId="{55876F5C-C0FA-471D-9611-13C984542ECA}" type="sibTrans" cxnId="{94249F60-4EA2-4192-BADD-217D0311E5B3}">
      <dgm:prSet/>
      <dgm:spPr/>
      <dgm:t>
        <a:bodyPr/>
        <a:lstStyle/>
        <a:p>
          <a:endParaRPr lang="en-GB"/>
        </a:p>
      </dgm:t>
    </dgm:pt>
    <dgm:pt modelId="{1050B765-EDC9-4E19-B2EB-9AF53ACA1313}">
      <dgm:prSet/>
      <dgm:spPr/>
      <dgm:t>
        <a:bodyPr/>
        <a:lstStyle/>
        <a:p>
          <a:pPr algn="ctr">
            <a:buNone/>
          </a:pPr>
          <a:r>
            <a:rPr lang="en-GB" dirty="0"/>
            <a:t>PRACTICAL EXPERIENCE</a:t>
          </a:r>
        </a:p>
      </dgm:t>
    </dgm:pt>
    <dgm:pt modelId="{06D21497-C034-4BE4-9F2C-FD005CA27183}" type="parTrans" cxnId="{AA0E7243-BABD-4679-9CA3-82D5CFA828D4}">
      <dgm:prSet/>
      <dgm:spPr/>
      <dgm:t>
        <a:bodyPr/>
        <a:lstStyle/>
        <a:p>
          <a:endParaRPr lang="en-GB"/>
        </a:p>
      </dgm:t>
    </dgm:pt>
    <dgm:pt modelId="{5745BA5C-E701-4FDF-88BC-82963F3EA917}" type="sibTrans" cxnId="{AA0E7243-BABD-4679-9CA3-82D5CFA828D4}">
      <dgm:prSet/>
      <dgm:spPr/>
      <dgm:t>
        <a:bodyPr/>
        <a:lstStyle/>
        <a:p>
          <a:endParaRPr lang="en-GB"/>
        </a:p>
      </dgm:t>
    </dgm:pt>
    <dgm:pt modelId="{5ECCEC76-B9C0-4642-AF17-EF8BE930583E}">
      <dgm:prSet/>
      <dgm:spPr/>
      <dgm:t>
        <a:bodyPr/>
        <a:lstStyle/>
        <a:p>
          <a:pPr algn="ctr">
            <a:buNone/>
          </a:pPr>
          <a:endParaRPr lang="en-GB"/>
        </a:p>
      </dgm:t>
    </dgm:pt>
    <dgm:pt modelId="{B82DEC42-2225-4AD7-9629-8B24E157CB20}" type="parTrans" cxnId="{52B215A5-B53A-4094-8EC5-37166D64D942}">
      <dgm:prSet/>
      <dgm:spPr/>
      <dgm:t>
        <a:bodyPr/>
        <a:lstStyle/>
        <a:p>
          <a:endParaRPr lang="en-GB"/>
        </a:p>
      </dgm:t>
    </dgm:pt>
    <dgm:pt modelId="{3E403931-0E25-4F60-B837-280E8C065FA6}" type="sibTrans" cxnId="{52B215A5-B53A-4094-8EC5-37166D64D942}">
      <dgm:prSet/>
      <dgm:spPr/>
      <dgm:t>
        <a:bodyPr/>
        <a:lstStyle/>
        <a:p>
          <a:endParaRPr lang="en-GB"/>
        </a:p>
      </dgm:t>
    </dgm:pt>
    <dgm:pt modelId="{9E1A8E91-C05F-40BD-BA49-3D1552E47AE8}">
      <dgm:prSet/>
      <dgm:spPr/>
      <dgm:t>
        <a:bodyPr/>
        <a:lstStyle/>
        <a:p>
          <a:pPr algn="ctr">
            <a:buNone/>
          </a:pPr>
          <a:r>
            <a:rPr lang="en-GB" dirty="0"/>
            <a:t>CURRENT RESEARCH </a:t>
          </a:r>
        </a:p>
      </dgm:t>
    </dgm:pt>
    <dgm:pt modelId="{D139112A-777A-40B8-976C-AB08B3B2632C}" type="parTrans" cxnId="{1305A337-B9A3-4D53-96EA-B8129066CC8E}">
      <dgm:prSet/>
      <dgm:spPr/>
      <dgm:t>
        <a:bodyPr/>
        <a:lstStyle/>
        <a:p>
          <a:endParaRPr lang="en-GB"/>
        </a:p>
      </dgm:t>
    </dgm:pt>
    <dgm:pt modelId="{8601C5A3-7211-494B-9D29-298ABD312A07}" type="sibTrans" cxnId="{1305A337-B9A3-4D53-96EA-B8129066CC8E}">
      <dgm:prSet/>
      <dgm:spPr/>
      <dgm:t>
        <a:bodyPr/>
        <a:lstStyle/>
        <a:p>
          <a:endParaRPr lang="en-GB"/>
        </a:p>
      </dgm:t>
    </dgm:pt>
    <dgm:pt modelId="{023400A9-E5CD-4476-8F13-53EEC75C919E}">
      <dgm:prSet/>
      <dgm:spPr/>
      <dgm:t>
        <a:bodyPr/>
        <a:lstStyle/>
        <a:p>
          <a:r>
            <a:rPr lang="en-GB" dirty="0"/>
            <a:t>More recent research including items such as </a:t>
          </a:r>
          <a:r>
            <a:rPr lang="en-GB" dirty="0" err="1"/>
            <a:t>Airmic’s</a:t>
          </a:r>
          <a:r>
            <a:rPr lang="en-GB" dirty="0"/>
            <a:t> ‘Roads to Ruin’ and ‘Roads to Resilience’ etc </a:t>
          </a:r>
        </a:p>
      </dgm:t>
    </dgm:pt>
    <dgm:pt modelId="{FB1EAB4D-2674-459C-9D31-364BE130CC58}" type="sibTrans" cxnId="{009AF704-7E1C-4FFC-B382-DD24B64EB642}">
      <dgm:prSet/>
      <dgm:spPr/>
      <dgm:t>
        <a:bodyPr/>
        <a:lstStyle/>
        <a:p>
          <a:endParaRPr lang="en-GB"/>
        </a:p>
      </dgm:t>
    </dgm:pt>
    <dgm:pt modelId="{9CEC37D4-65C6-4F94-AD76-1F9BFEB2B65C}" type="parTrans" cxnId="{009AF704-7E1C-4FFC-B382-DD24B64EB642}">
      <dgm:prSet/>
      <dgm:spPr/>
      <dgm:t>
        <a:bodyPr/>
        <a:lstStyle/>
        <a:p>
          <a:endParaRPr lang="en-GB"/>
        </a:p>
      </dgm:t>
    </dgm:pt>
    <dgm:pt modelId="{03F6F108-B6B0-4BDA-AC1A-9341D55E88A0}">
      <dgm:prSet/>
      <dgm:spPr/>
      <dgm:t>
        <a:bodyPr/>
        <a:lstStyle/>
        <a:p>
          <a:pPr algn="ctr">
            <a:buNone/>
          </a:pPr>
          <a:r>
            <a:rPr lang="en-GB" dirty="0"/>
            <a:t>EXISTING FRAMEWORKS</a:t>
          </a:r>
        </a:p>
      </dgm:t>
    </dgm:pt>
    <dgm:pt modelId="{1065BE57-45F5-4262-A280-F76B9917FFDE}" type="parTrans" cxnId="{62F41B1A-D963-4D7F-B2CD-EBEF0C4E3EE7}">
      <dgm:prSet/>
      <dgm:spPr/>
      <dgm:t>
        <a:bodyPr/>
        <a:lstStyle/>
        <a:p>
          <a:endParaRPr lang="en-GB"/>
        </a:p>
      </dgm:t>
    </dgm:pt>
    <dgm:pt modelId="{6877C88D-6E0B-4E97-9458-488072904C00}" type="sibTrans" cxnId="{62F41B1A-D963-4D7F-B2CD-EBEF0C4E3EE7}">
      <dgm:prSet/>
      <dgm:spPr/>
      <dgm:t>
        <a:bodyPr/>
        <a:lstStyle/>
        <a:p>
          <a:endParaRPr lang="en-GB"/>
        </a:p>
      </dgm:t>
    </dgm:pt>
    <dgm:pt modelId="{19052C69-D15D-4B6C-918E-8DD9427879E4}">
      <dgm:prSet/>
      <dgm:spPr/>
      <dgm:t>
        <a:bodyPr/>
        <a:lstStyle/>
        <a:p>
          <a:pPr algn="ctr">
            <a:buNone/>
          </a:pPr>
          <a:endParaRPr lang="en-GB" dirty="0"/>
        </a:p>
      </dgm:t>
    </dgm:pt>
    <dgm:pt modelId="{A48E4ECD-4620-4B35-A907-C8C69CBF0358}" type="parTrans" cxnId="{55A61923-A369-4FA0-8146-9F2EF08C622B}">
      <dgm:prSet/>
      <dgm:spPr/>
      <dgm:t>
        <a:bodyPr/>
        <a:lstStyle/>
        <a:p>
          <a:endParaRPr lang="en-GB"/>
        </a:p>
      </dgm:t>
    </dgm:pt>
    <dgm:pt modelId="{A0E89E2C-51B2-46A2-904D-1EA36B9077FE}" type="sibTrans" cxnId="{55A61923-A369-4FA0-8146-9F2EF08C622B}">
      <dgm:prSet/>
      <dgm:spPr/>
      <dgm:t>
        <a:bodyPr/>
        <a:lstStyle/>
        <a:p>
          <a:endParaRPr lang="en-GB"/>
        </a:p>
      </dgm:t>
    </dgm:pt>
    <dgm:pt modelId="{B1340DFE-EE62-464F-8BBC-3CD3CD972CF6}">
      <dgm:prSet/>
      <dgm:spPr/>
      <dgm:t>
        <a:bodyPr/>
        <a:lstStyle/>
        <a:p>
          <a:pPr algn="ctr">
            <a:buNone/>
          </a:pPr>
          <a:endParaRPr lang="en-GB" dirty="0"/>
        </a:p>
      </dgm:t>
    </dgm:pt>
    <dgm:pt modelId="{BF96FE6D-6242-406C-B9DC-21497F61F9F6}" type="parTrans" cxnId="{2E098D7E-6C99-417C-9EED-93262BD5EA67}">
      <dgm:prSet/>
      <dgm:spPr/>
      <dgm:t>
        <a:bodyPr/>
        <a:lstStyle/>
        <a:p>
          <a:endParaRPr lang="en-GB"/>
        </a:p>
      </dgm:t>
    </dgm:pt>
    <dgm:pt modelId="{318E4804-C199-43DF-A1EB-931C80808E9D}" type="sibTrans" cxnId="{2E098D7E-6C99-417C-9EED-93262BD5EA67}">
      <dgm:prSet/>
      <dgm:spPr/>
      <dgm:t>
        <a:bodyPr/>
        <a:lstStyle/>
        <a:p>
          <a:endParaRPr lang="en-GB"/>
        </a:p>
      </dgm:t>
    </dgm:pt>
    <dgm:pt modelId="{05AA3536-57C2-44A2-B46B-782B5EC62156}" type="pres">
      <dgm:prSet presAssocID="{42B18261-0320-4588-B00D-BCED0BFDBACA}" presName="Name0" presStyleCnt="0">
        <dgm:presLayoutVars>
          <dgm:dir/>
          <dgm:animLvl val="lvl"/>
          <dgm:resizeHandles val="exact"/>
        </dgm:presLayoutVars>
      </dgm:prSet>
      <dgm:spPr/>
    </dgm:pt>
    <dgm:pt modelId="{152347AC-3661-47F7-B02B-7D4902C1A2DD}" type="pres">
      <dgm:prSet presAssocID="{B016E72D-EA86-4596-8A24-92F9595B3D35}" presName="composite" presStyleCnt="0"/>
      <dgm:spPr/>
    </dgm:pt>
    <dgm:pt modelId="{A18A5FE8-4EEE-45D4-AFAC-0CC5BF5CBEB4}" type="pres">
      <dgm:prSet presAssocID="{B016E72D-EA86-4596-8A24-92F9595B3D35}" presName="parTx" presStyleLbl="alignNode1" presStyleIdx="0" presStyleCnt="3">
        <dgm:presLayoutVars>
          <dgm:chMax val="0"/>
          <dgm:chPref val="0"/>
          <dgm:bulletEnabled val="1"/>
        </dgm:presLayoutVars>
      </dgm:prSet>
      <dgm:spPr/>
    </dgm:pt>
    <dgm:pt modelId="{0710BECE-88FD-4952-99E6-F9BE307B455B}" type="pres">
      <dgm:prSet presAssocID="{B016E72D-EA86-4596-8A24-92F9595B3D35}" presName="desTx" presStyleLbl="alignAccFollowNode1" presStyleIdx="0" presStyleCnt="3" custLinFactNeighborX="-103" custLinFactNeighborY="-3615">
        <dgm:presLayoutVars>
          <dgm:bulletEnabled val="1"/>
        </dgm:presLayoutVars>
      </dgm:prSet>
      <dgm:spPr/>
    </dgm:pt>
    <dgm:pt modelId="{656EFA26-D456-4983-A047-B02AF7F1ED8C}" type="pres">
      <dgm:prSet presAssocID="{B7B7B107-770B-425D-A684-25031570DCFA}" presName="space" presStyleCnt="0"/>
      <dgm:spPr/>
    </dgm:pt>
    <dgm:pt modelId="{901D5BB5-B7DB-4D40-B47D-7F4315965C02}" type="pres">
      <dgm:prSet presAssocID="{023400A9-E5CD-4476-8F13-53EEC75C919E}" presName="composite" presStyleCnt="0"/>
      <dgm:spPr/>
    </dgm:pt>
    <dgm:pt modelId="{6447CBAB-C2B8-4FA0-BB8C-F1A56569A9E2}" type="pres">
      <dgm:prSet presAssocID="{023400A9-E5CD-4476-8F13-53EEC75C919E}" presName="parTx" presStyleLbl="alignNode1" presStyleIdx="1" presStyleCnt="3">
        <dgm:presLayoutVars>
          <dgm:chMax val="0"/>
          <dgm:chPref val="0"/>
          <dgm:bulletEnabled val="1"/>
        </dgm:presLayoutVars>
      </dgm:prSet>
      <dgm:spPr/>
    </dgm:pt>
    <dgm:pt modelId="{2D799D96-A57F-4DA8-B18E-EFDC17547968}" type="pres">
      <dgm:prSet presAssocID="{023400A9-E5CD-4476-8F13-53EEC75C919E}" presName="desTx" presStyleLbl="alignAccFollowNode1" presStyleIdx="1" presStyleCnt="3">
        <dgm:presLayoutVars>
          <dgm:bulletEnabled val="1"/>
        </dgm:presLayoutVars>
      </dgm:prSet>
      <dgm:spPr/>
    </dgm:pt>
    <dgm:pt modelId="{52C2EE4D-8A30-4C54-8315-00D8C1517084}" type="pres">
      <dgm:prSet presAssocID="{FB1EAB4D-2674-459C-9D31-364BE130CC58}" presName="space" presStyleCnt="0"/>
      <dgm:spPr/>
    </dgm:pt>
    <dgm:pt modelId="{6EE9F894-4FCF-4E8A-A4D7-647FCCB1D2A0}" type="pres">
      <dgm:prSet presAssocID="{DBCC8A80-1367-4323-89AC-F8BAB1CD3F22}" presName="composite" presStyleCnt="0"/>
      <dgm:spPr/>
    </dgm:pt>
    <dgm:pt modelId="{0A4D4ED5-B47D-4F10-8272-7565BB32FD4C}" type="pres">
      <dgm:prSet presAssocID="{DBCC8A80-1367-4323-89AC-F8BAB1CD3F22}" presName="parTx" presStyleLbl="alignNode1" presStyleIdx="2" presStyleCnt="3">
        <dgm:presLayoutVars>
          <dgm:chMax val="0"/>
          <dgm:chPref val="0"/>
          <dgm:bulletEnabled val="1"/>
        </dgm:presLayoutVars>
      </dgm:prSet>
      <dgm:spPr/>
    </dgm:pt>
    <dgm:pt modelId="{0DEB828E-69C2-4363-BB57-A9533C8AF8C1}" type="pres">
      <dgm:prSet presAssocID="{DBCC8A80-1367-4323-89AC-F8BAB1CD3F22}" presName="desTx" presStyleLbl="alignAccFollowNode1" presStyleIdx="2" presStyleCnt="3">
        <dgm:presLayoutVars>
          <dgm:bulletEnabled val="1"/>
        </dgm:presLayoutVars>
      </dgm:prSet>
      <dgm:spPr/>
    </dgm:pt>
  </dgm:ptLst>
  <dgm:cxnLst>
    <dgm:cxn modelId="{009AF704-7E1C-4FFC-B382-DD24B64EB642}" srcId="{42B18261-0320-4588-B00D-BCED0BFDBACA}" destId="{023400A9-E5CD-4476-8F13-53EEC75C919E}" srcOrd="1" destOrd="0" parTransId="{9CEC37D4-65C6-4F94-AD76-1F9BFEB2B65C}" sibTransId="{FB1EAB4D-2674-459C-9D31-364BE130CC58}"/>
    <dgm:cxn modelId="{62F41B1A-D963-4D7F-B2CD-EBEF0C4E3EE7}" srcId="{B016E72D-EA86-4596-8A24-92F9595B3D35}" destId="{03F6F108-B6B0-4BDA-AC1A-9341D55E88A0}" srcOrd="1" destOrd="0" parTransId="{1065BE57-45F5-4262-A280-F76B9917FFDE}" sibTransId="{6877C88D-6E0B-4E97-9458-488072904C00}"/>
    <dgm:cxn modelId="{55A61923-A369-4FA0-8146-9F2EF08C622B}" srcId="{B016E72D-EA86-4596-8A24-92F9595B3D35}" destId="{19052C69-D15D-4B6C-918E-8DD9427879E4}" srcOrd="0" destOrd="0" parTransId="{A48E4ECD-4620-4B35-A907-C8C69CBF0358}" sibTransId="{A0E89E2C-51B2-46A2-904D-1EA36B9077FE}"/>
    <dgm:cxn modelId="{1305A337-B9A3-4D53-96EA-B8129066CC8E}" srcId="{023400A9-E5CD-4476-8F13-53EEC75C919E}" destId="{9E1A8E91-C05F-40BD-BA49-3D1552E47AE8}" srcOrd="1" destOrd="0" parTransId="{D139112A-777A-40B8-976C-AB08B3B2632C}" sibTransId="{8601C5A3-7211-494B-9D29-298ABD312A07}"/>
    <dgm:cxn modelId="{94249F60-4EA2-4192-BADD-217D0311E5B3}" srcId="{42B18261-0320-4588-B00D-BCED0BFDBACA}" destId="{DBCC8A80-1367-4323-89AC-F8BAB1CD3F22}" srcOrd="2" destOrd="0" parTransId="{CBD1D99C-D8FF-4B77-976F-75B40A0F1EF9}" sibTransId="{55876F5C-C0FA-471D-9611-13C984542ECA}"/>
    <dgm:cxn modelId="{AA0E7243-BABD-4679-9CA3-82D5CFA828D4}" srcId="{DBCC8A80-1367-4323-89AC-F8BAB1CD3F22}" destId="{1050B765-EDC9-4E19-B2EB-9AF53ACA1313}" srcOrd="1" destOrd="0" parTransId="{06D21497-C034-4BE4-9F2C-FD005CA27183}" sibTransId="{5745BA5C-E701-4FDF-88BC-82963F3EA917}"/>
    <dgm:cxn modelId="{1985DB4D-96FA-4C3C-9311-2452BD57A4ED}" type="presOf" srcId="{03F6F108-B6B0-4BDA-AC1A-9341D55E88A0}" destId="{0710BECE-88FD-4952-99E6-F9BE307B455B}" srcOrd="0" destOrd="1" presId="urn:microsoft.com/office/officeart/2005/8/layout/hList1"/>
    <dgm:cxn modelId="{B9F54552-57E4-4838-A525-C391B8B15868}" type="presOf" srcId="{9E1A8E91-C05F-40BD-BA49-3D1552E47AE8}" destId="{2D799D96-A57F-4DA8-B18E-EFDC17547968}" srcOrd="0" destOrd="1" presId="urn:microsoft.com/office/officeart/2005/8/layout/hList1"/>
    <dgm:cxn modelId="{45D1E173-529E-4B5F-8A45-59E19CD3ABA2}" type="presOf" srcId="{19052C69-D15D-4B6C-918E-8DD9427879E4}" destId="{0710BECE-88FD-4952-99E6-F9BE307B455B}" srcOrd="0" destOrd="0" presId="urn:microsoft.com/office/officeart/2005/8/layout/hList1"/>
    <dgm:cxn modelId="{2E098D7E-6C99-417C-9EED-93262BD5EA67}" srcId="{023400A9-E5CD-4476-8F13-53EEC75C919E}" destId="{B1340DFE-EE62-464F-8BBC-3CD3CD972CF6}" srcOrd="0" destOrd="0" parTransId="{BF96FE6D-6242-406C-B9DC-21497F61F9F6}" sibTransId="{318E4804-C199-43DF-A1EB-931C80808E9D}"/>
    <dgm:cxn modelId="{52B215A5-B53A-4094-8EC5-37166D64D942}" srcId="{DBCC8A80-1367-4323-89AC-F8BAB1CD3F22}" destId="{5ECCEC76-B9C0-4642-AF17-EF8BE930583E}" srcOrd="0" destOrd="0" parTransId="{B82DEC42-2225-4AD7-9629-8B24E157CB20}" sibTransId="{3E403931-0E25-4F60-B837-280E8C065FA6}"/>
    <dgm:cxn modelId="{72B056AA-F0B6-4505-96C6-CEAEE8237512}" type="presOf" srcId="{023400A9-E5CD-4476-8F13-53EEC75C919E}" destId="{6447CBAB-C2B8-4FA0-BB8C-F1A56569A9E2}" srcOrd="0" destOrd="0" presId="urn:microsoft.com/office/officeart/2005/8/layout/hList1"/>
    <dgm:cxn modelId="{5D1376AE-ADE9-4CA9-987C-AB13C6DB8162}" type="presOf" srcId="{5ECCEC76-B9C0-4642-AF17-EF8BE930583E}" destId="{0DEB828E-69C2-4363-BB57-A9533C8AF8C1}" srcOrd="0" destOrd="0" presId="urn:microsoft.com/office/officeart/2005/8/layout/hList1"/>
    <dgm:cxn modelId="{7DA304CC-86C7-4DB1-9C18-C5D6DEE8790B}" type="presOf" srcId="{DBCC8A80-1367-4323-89AC-F8BAB1CD3F22}" destId="{0A4D4ED5-B47D-4F10-8272-7565BB32FD4C}" srcOrd="0" destOrd="0" presId="urn:microsoft.com/office/officeart/2005/8/layout/hList1"/>
    <dgm:cxn modelId="{282A68CC-EA79-47C8-BF99-A9B93591ED84}" type="presOf" srcId="{B016E72D-EA86-4596-8A24-92F9595B3D35}" destId="{A18A5FE8-4EEE-45D4-AFAC-0CC5BF5CBEB4}" srcOrd="0" destOrd="0" presId="urn:microsoft.com/office/officeart/2005/8/layout/hList1"/>
    <dgm:cxn modelId="{13F506D7-8C16-40E8-B9E1-83A242349A26}" type="presOf" srcId="{42B18261-0320-4588-B00D-BCED0BFDBACA}" destId="{05AA3536-57C2-44A2-B46B-782B5EC62156}" srcOrd="0" destOrd="0" presId="urn:microsoft.com/office/officeart/2005/8/layout/hList1"/>
    <dgm:cxn modelId="{F24AB6EA-74AE-4761-ABDB-8A73FB479589}" type="presOf" srcId="{1050B765-EDC9-4E19-B2EB-9AF53ACA1313}" destId="{0DEB828E-69C2-4363-BB57-A9533C8AF8C1}" srcOrd="0" destOrd="1" presId="urn:microsoft.com/office/officeart/2005/8/layout/hList1"/>
    <dgm:cxn modelId="{9F6050F5-9E65-44B0-ABF8-D93DE4882F22}" type="presOf" srcId="{B1340DFE-EE62-464F-8BBC-3CD3CD972CF6}" destId="{2D799D96-A57F-4DA8-B18E-EFDC17547968}" srcOrd="0" destOrd="0" presId="urn:microsoft.com/office/officeart/2005/8/layout/hList1"/>
    <dgm:cxn modelId="{1C8993F8-3ABB-43C9-AF73-3F996DF451C5}" srcId="{42B18261-0320-4588-B00D-BCED0BFDBACA}" destId="{B016E72D-EA86-4596-8A24-92F9595B3D35}" srcOrd="0" destOrd="0" parTransId="{CF4EADA4-30E4-467C-A2A0-89A70A0E19CF}" sibTransId="{B7B7B107-770B-425D-A684-25031570DCFA}"/>
    <dgm:cxn modelId="{C10AEEE0-B29E-4E2F-A44F-EFB9CC212257}" type="presParOf" srcId="{05AA3536-57C2-44A2-B46B-782B5EC62156}" destId="{152347AC-3661-47F7-B02B-7D4902C1A2DD}" srcOrd="0" destOrd="0" presId="urn:microsoft.com/office/officeart/2005/8/layout/hList1"/>
    <dgm:cxn modelId="{D432E5AC-AAFE-4396-A22A-533320117F42}" type="presParOf" srcId="{152347AC-3661-47F7-B02B-7D4902C1A2DD}" destId="{A18A5FE8-4EEE-45D4-AFAC-0CC5BF5CBEB4}" srcOrd="0" destOrd="0" presId="urn:microsoft.com/office/officeart/2005/8/layout/hList1"/>
    <dgm:cxn modelId="{1E572D82-C285-4419-8E4E-772029AEFA7E}" type="presParOf" srcId="{152347AC-3661-47F7-B02B-7D4902C1A2DD}" destId="{0710BECE-88FD-4952-99E6-F9BE307B455B}" srcOrd="1" destOrd="0" presId="urn:microsoft.com/office/officeart/2005/8/layout/hList1"/>
    <dgm:cxn modelId="{312DA761-D300-4353-A766-C878BEC0E7E6}" type="presParOf" srcId="{05AA3536-57C2-44A2-B46B-782B5EC62156}" destId="{656EFA26-D456-4983-A047-B02AF7F1ED8C}" srcOrd="1" destOrd="0" presId="urn:microsoft.com/office/officeart/2005/8/layout/hList1"/>
    <dgm:cxn modelId="{30D8F44B-2C38-499D-A2E3-0F09ED1BA27B}" type="presParOf" srcId="{05AA3536-57C2-44A2-B46B-782B5EC62156}" destId="{901D5BB5-B7DB-4D40-B47D-7F4315965C02}" srcOrd="2" destOrd="0" presId="urn:microsoft.com/office/officeart/2005/8/layout/hList1"/>
    <dgm:cxn modelId="{B67515EF-DCC2-4D6F-8A6D-708114582AC3}" type="presParOf" srcId="{901D5BB5-B7DB-4D40-B47D-7F4315965C02}" destId="{6447CBAB-C2B8-4FA0-BB8C-F1A56569A9E2}" srcOrd="0" destOrd="0" presId="urn:microsoft.com/office/officeart/2005/8/layout/hList1"/>
    <dgm:cxn modelId="{1DA861CB-A0FA-4616-959D-17C227C16357}" type="presParOf" srcId="{901D5BB5-B7DB-4D40-B47D-7F4315965C02}" destId="{2D799D96-A57F-4DA8-B18E-EFDC17547968}" srcOrd="1" destOrd="0" presId="urn:microsoft.com/office/officeart/2005/8/layout/hList1"/>
    <dgm:cxn modelId="{69852DAD-FFDC-495C-92C2-B9B3926458F4}" type="presParOf" srcId="{05AA3536-57C2-44A2-B46B-782B5EC62156}" destId="{52C2EE4D-8A30-4C54-8315-00D8C1517084}" srcOrd="3" destOrd="0" presId="urn:microsoft.com/office/officeart/2005/8/layout/hList1"/>
    <dgm:cxn modelId="{1AA2FB62-302E-4962-B291-9CB713B49253}" type="presParOf" srcId="{05AA3536-57C2-44A2-B46B-782B5EC62156}" destId="{6EE9F894-4FCF-4E8A-A4D7-647FCCB1D2A0}" srcOrd="4" destOrd="0" presId="urn:microsoft.com/office/officeart/2005/8/layout/hList1"/>
    <dgm:cxn modelId="{EBA20A67-032C-454D-BB71-DF17850DAFD1}" type="presParOf" srcId="{6EE9F894-4FCF-4E8A-A4D7-647FCCB1D2A0}" destId="{0A4D4ED5-B47D-4F10-8272-7565BB32FD4C}" srcOrd="0" destOrd="0" presId="urn:microsoft.com/office/officeart/2005/8/layout/hList1"/>
    <dgm:cxn modelId="{A8798CFA-89F4-4D76-840E-9C4641A4FBAE}" type="presParOf" srcId="{6EE9F894-4FCF-4E8A-A4D7-647FCCB1D2A0}" destId="{0DEB828E-69C2-4363-BB57-A9533C8AF8C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A28356-BBB3-4867-85D7-2F87509A0627}"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n-GB"/>
        </a:p>
      </dgm:t>
    </dgm:pt>
    <dgm:pt modelId="{763253B4-B39C-4671-BE3D-D7B2056BAC5B}">
      <dgm:prSet/>
      <dgm:spPr/>
      <dgm:t>
        <a:bodyPr/>
        <a:lstStyle/>
        <a:p>
          <a:r>
            <a:rPr lang="en-GB" b="1" dirty="0"/>
            <a:t>Nov-15:	</a:t>
          </a:r>
          <a:r>
            <a:rPr lang="en-GB" dirty="0"/>
            <a:t>RCPT launched at a QBE Design Risk event &gt; seen by Airmic &gt; requested use as  basis for its own Guide on the Importance of Corporate Culture </a:t>
          </a:r>
        </a:p>
      </dgm:t>
    </dgm:pt>
    <dgm:pt modelId="{6C8441E9-2BD1-4318-BE84-3B6EC660AE61}" type="parTrans" cxnId="{C6CB2B46-67BF-4772-ADF4-FCFB2A890959}">
      <dgm:prSet/>
      <dgm:spPr/>
      <dgm:t>
        <a:bodyPr/>
        <a:lstStyle/>
        <a:p>
          <a:endParaRPr lang="en-GB"/>
        </a:p>
      </dgm:t>
    </dgm:pt>
    <dgm:pt modelId="{76B1BFB9-E9F9-4944-BAF8-14A62F7C3A4B}" type="sibTrans" cxnId="{C6CB2B46-67BF-4772-ADF4-FCFB2A890959}">
      <dgm:prSet/>
      <dgm:spPr/>
      <dgm:t>
        <a:bodyPr/>
        <a:lstStyle/>
        <a:p>
          <a:endParaRPr lang="en-GB"/>
        </a:p>
      </dgm:t>
    </dgm:pt>
    <dgm:pt modelId="{AF602763-C5EA-41D2-A6C2-DA349810EA20}">
      <dgm:prSet/>
      <dgm:spPr/>
      <dgm:t>
        <a:bodyPr/>
        <a:lstStyle/>
        <a:p>
          <a:r>
            <a:rPr lang="en-GB" b="1" dirty="0"/>
            <a:t>Nov-16: </a:t>
          </a:r>
          <a:r>
            <a:rPr lang="en-GB" dirty="0"/>
            <a:t>Round table with Airmic members to review content and language to broaden appeal (</a:t>
          </a:r>
          <a:r>
            <a:rPr lang="en-US" i="1" dirty="0"/>
            <a:t>Wellcome ~ Intu ~ John Lewis ~ FPS ~ Christies ~ Camelot ~ BP ~ Network Rail ~ BAE ~ Argo)</a:t>
          </a:r>
          <a:endParaRPr lang="en-GB" dirty="0"/>
        </a:p>
      </dgm:t>
    </dgm:pt>
    <dgm:pt modelId="{5BDE1455-9CE6-43BC-8B10-AD63DFCB2D00}" type="parTrans" cxnId="{7FEF8E13-4259-46E4-9E7B-425D28D9A5FE}">
      <dgm:prSet/>
      <dgm:spPr/>
      <dgm:t>
        <a:bodyPr/>
        <a:lstStyle/>
        <a:p>
          <a:endParaRPr lang="en-GB"/>
        </a:p>
      </dgm:t>
    </dgm:pt>
    <dgm:pt modelId="{99046A0B-52E7-482D-87B1-6E0435EA579E}" type="sibTrans" cxnId="{7FEF8E13-4259-46E4-9E7B-425D28D9A5FE}">
      <dgm:prSet/>
      <dgm:spPr/>
      <dgm:t>
        <a:bodyPr/>
        <a:lstStyle/>
        <a:p>
          <a:endParaRPr lang="en-GB"/>
        </a:p>
      </dgm:t>
    </dgm:pt>
    <dgm:pt modelId="{3AFFC6C4-EF67-4085-9B36-92EC7403D052}">
      <dgm:prSet/>
      <dgm:spPr/>
      <dgm:t>
        <a:bodyPr/>
        <a:lstStyle/>
        <a:p>
          <a:r>
            <a:rPr lang="en-GB" b="1"/>
            <a:t>Jan-17: </a:t>
          </a:r>
          <a:r>
            <a:rPr lang="en-GB"/>
            <a:t>Launch of Airmic Guide to Corporate culture based on RCPT framework and clear reference to QBE and endorsement of RCPT </a:t>
          </a:r>
        </a:p>
      </dgm:t>
    </dgm:pt>
    <dgm:pt modelId="{DF365C46-E2DB-47AA-A8B8-1A1372A545B4}" type="parTrans" cxnId="{A9E199AE-26B7-42C2-AEF0-8A4BFC1BEC88}">
      <dgm:prSet/>
      <dgm:spPr/>
      <dgm:t>
        <a:bodyPr/>
        <a:lstStyle/>
        <a:p>
          <a:endParaRPr lang="en-GB"/>
        </a:p>
      </dgm:t>
    </dgm:pt>
    <dgm:pt modelId="{A7F79870-BF28-431C-80EF-4B13806F4226}" type="sibTrans" cxnId="{A9E199AE-26B7-42C2-AEF0-8A4BFC1BEC88}">
      <dgm:prSet/>
      <dgm:spPr/>
      <dgm:t>
        <a:bodyPr/>
        <a:lstStyle/>
        <a:p>
          <a:endParaRPr lang="en-GB"/>
        </a:p>
      </dgm:t>
    </dgm:pt>
    <dgm:pt modelId="{D4E02B97-B2D9-4364-A870-86A727658A4B}">
      <dgm:prSet/>
      <dgm:spPr/>
      <dgm:t>
        <a:bodyPr/>
        <a:lstStyle/>
        <a:p>
          <a:r>
            <a:rPr lang="en-GB" b="1" dirty="0"/>
            <a:t>Jan-18: </a:t>
          </a:r>
          <a:r>
            <a:rPr lang="en-GB" dirty="0"/>
            <a:t>Airmic Academy event – feedback and revisions lead to launch of Version 2 (with greater  emphasis on project / industrial aspects)</a:t>
          </a:r>
        </a:p>
      </dgm:t>
    </dgm:pt>
    <dgm:pt modelId="{0EB54F7C-209E-422F-8CF3-126014F85883}" type="parTrans" cxnId="{DC947D7B-5558-4DAC-BF80-B8FCAECA13B6}">
      <dgm:prSet/>
      <dgm:spPr/>
      <dgm:t>
        <a:bodyPr/>
        <a:lstStyle/>
        <a:p>
          <a:endParaRPr lang="en-GB"/>
        </a:p>
      </dgm:t>
    </dgm:pt>
    <dgm:pt modelId="{47197567-B4F7-4924-B3E5-522BB5A1332F}" type="sibTrans" cxnId="{DC947D7B-5558-4DAC-BF80-B8FCAECA13B6}">
      <dgm:prSet/>
      <dgm:spPr/>
      <dgm:t>
        <a:bodyPr/>
        <a:lstStyle/>
        <a:p>
          <a:endParaRPr lang="en-GB"/>
        </a:p>
      </dgm:t>
    </dgm:pt>
    <dgm:pt modelId="{53BD7D49-7E86-4862-9C9F-3C78586A9ACF}" type="pres">
      <dgm:prSet presAssocID="{E2A28356-BBB3-4867-85D7-2F87509A0627}" presName="Name0" presStyleCnt="0">
        <dgm:presLayoutVars>
          <dgm:dir/>
          <dgm:resizeHandles val="exact"/>
        </dgm:presLayoutVars>
      </dgm:prSet>
      <dgm:spPr/>
    </dgm:pt>
    <dgm:pt modelId="{F80A01E2-B2DE-4106-AB7C-853851AB33EA}" type="pres">
      <dgm:prSet presAssocID="{E2A28356-BBB3-4867-85D7-2F87509A0627}" presName="arrow" presStyleLbl="bgShp" presStyleIdx="0" presStyleCnt="1"/>
      <dgm:spPr/>
    </dgm:pt>
    <dgm:pt modelId="{70DC2AE5-885D-4359-9087-646497054954}" type="pres">
      <dgm:prSet presAssocID="{E2A28356-BBB3-4867-85D7-2F87509A0627}" presName="points" presStyleCnt="0"/>
      <dgm:spPr/>
    </dgm:pt>
    <dgm:pt modelId="{EE4C9FC2-53E5-4442-B8BD-670DA0278F7D}" type="pres">
      <dgm:prSet presAssocID="{763253B4-B39C-4671-BE3D-D7B2056BAC5B}" presName="compositeA" presStyleCnt="0"/>
      <dgm:spPr/>
    </dgm:pt>
    <dgm:pt modelId="{0C6E3471-EE43-4EEE-9077-C68C7638D277}" type="pres">
      <dgm:prSet presAssocID="{763253B4-B39C-4671-BE3D-D7B2056BAC5B}" presName="textA" presStyleLbl="revTx" presStyleIdx="0" presStyleCnt="4">
        <dgm:presLayoutVars>
          <dgm:bulletEnabled val="1"/>
        </dgm:presLayoutVars>
      </dgm:prSet>
      <dgm:spPr/>
    </dgm:pt>
    <dgm:pt modelId="{591F635A-4559-4C75-9C67-502AC7235328}" type="pres">
      <dgm:prSet presAssocID="{763253B4-B39C-4671-BE3D-D7B2056BAC5B}" presName="circleA" presStyleLbl="node1" presStyleIdx="0" presStyleCnt="4"/>
      <dgm:spPr/>
    </dgm:pt>
    <dgm:pt modelId="{F7973B07-C429-473D-BCC0-FD870B2E1C6D}" type="pres">
      <dgm:prSet presAssocID="{763253B4-B39C-4671-BE3D-D7B2056BAC5B}" presName="spaceA" presStyleCnt="0"/>
      <dgm:spPr/>
    </dgm:pt>
    <dgm:pt modelId="{F95FC83A-1F76-46F8-A80D-F6D2813EB3C9}" type="pres">
      <dgm:prSet presAssocID="{76B1BFB9-E9F9-4944-BAF8-14A62F7C3A4B}" presName="space" presStyleCnt="0"/>
      <dgm:spPr/>
    </dgm:pt>
    <dgm:pt modelId="{97D69201-259F-4B92-B49C-F980A865A1F9}" type="pres">
      <dgm:prSet presAssocID="{AF602763-C5EA-41D2-A6C2-DA349810EA20}" presName="compositeB" presStyleCnt="0"/>
      <dgm:spPr/>
    </dgm:pt>
    <dgm:pt modelId="{C3AA7DA7-C90F-419C-BD65-C0B0F2FA18CD}" type="pres">
      <dgm:prSet presAssocID="{AF602763-C5EA-41D2-A6C2-DA349810EA20}" presName="textB" presStyleLbl="revTx" presStyleIdx="1" presStyleCnt="4">
        <dgm:presLayoutVars>
          <dgm:bulletEnabled val="1"/>
        </dgm:presLayoutVars>
      </dgm:prSet>
      <dgm:spPr/>
    </dgm:pt>
    <dgm:pt modelId="{5A7A46B3-DB34-4806-886C-5DE089D08629}" type="pres">
      <dgm:prSet presAssocID="{AF602763-C5EA-41D2-A6C2-DA349810EA20}" presName="circleB" presStyleLbl="node1" presStyleIdx="1" presStyleCnt="4"/>
      <dgm:spPr/>
    </dgm:pt>
    <dgm:pt modelId="{C90E73DB-B3B4-4939-B2C5-F19E404605C4}" type="pres">
      <dgm:prSet presAssocID="{AF602763-C5EA-41D2-A6C2-DA349810EA20}" presName="spaceB" presStyleCnt="0"/>
      <dgm:spPr/>
    </dgm:pt>
    <dgm:pt modelId="{CE997336-5686-40A8-A8CB-36CBAE312393}" type="pres">
      <dgm:prSet presAssocID="{99046A0B-52E7-482D-87B1-6E0435EA579E}" presName="space" presStyleCnt="0"/>
      <dgm:spPr/>
    </dgm:pt>
    <dgm:pt modelId="{D21F8923-3D15-4F70-B5E4-66C8E1E7C72A}" type="pres">
      <dgm:prSet presAssocID="{3AFFC6C4-EF67-4085-9B36-92EC7403D052}" presName="compositeA" presStyleCnt="0"/>
      <dgm:spPr/>
    </dgm:pt>
    <dgm:pt modelId="{8602D399-4ECF-4DA5-B0A2-112E567FAB6B}" type="pres">
      <dgm:prSet presAssocID="{3AFFC6C4-EF67-4085-9B36-92EC7403D052}" presName="textA" presStyleLbl="revTx" presStyleIdx="2" presStyleCnt="4">
        <dgm:presLayoutVars>
          <dgm:bulletEnabled val="1"/>
        </dgm:presLayoutVars>
      </dgm:prSet>
      <dgm:spPr/>
    </dgm:pt>
    <dgm:pt modelId="{79FED82B-DA06-45C0-903F-3F2E562962FC}" type="pres">
      <dgm:prSet presAssocID="{3AFFC6C4-EF67-4085-9B36-92EC7403D052}" presName="circleA" presStyleLbl="node1" presStyleIdx="2" presStyleCnt="4"/>
      <dgm:spPr/>
    </dgm:pt>
    <dgm:pt modelId="{3F458773-29FA-41B3-AF7E-8DE7492AAF9E}" type="pres">
      <dgm:prSet presAssocID="{3AFFC6C4-EF67-4085-9B36-92EC7403D052}" presName="spaceA" presStyleCnt="0"/>
      <dgm:spPr/>
    </dgm:pt>
    <dgm:pt modelId="{35D38AC3-0221-470A-9905-7785D9E0D659}" type="pres">
      <dgm:prSet presAssocID="{A7F79870-BF28-431C-80EF-4B13806F4226}" presName="space" presStyleCnt="0"/>
      <dgm:spPr/>
    </dgm:pt>
    <dgm:pt modelId="{DBE8A74F-967B-42E5-8D79-E8220B231BC1}" type="pres">
      <dgm:prSet presAssocID="{D4E02B97-B2D9-4364-A870-86A727658A4B}" presName="compositeB" presStyleCnt="0"/>
      <dgm:spPr/>
    </dgm:pt>
    <dgm:pt modelId="{506D92ED-F270-4C0D-B6F5-A60166A48CE0}" type="pres">
      <dgm:prSet presAssocID="{D4E02B97-B2D9-4364-A870-86A727658A4B}" presName="textB" presStyleLbl="revTx" presStyleIdx="3" presStyleCnt="4">
        <dgm:presLayoutVars>
          <dgm:bulletEnabled val="1"/>
        </dgm:presLayoutVars>
      </dgm:prSet>
      <dgm:spPr/>
    </dgm:pt>
    <dgm:pt modelId="{C0014D81-A818-4957-A6F7-C5358F2D4C5D}" type="pres">
      <dgm:prSet presAssocID="{D4E02B97-B2D9-4364-A870-86A727658A4B}" presName="circleB" presStyleLbl="node1" presStyleIdx="3" presStyleCnt="4"/>
      <dgm:spPr/>
    </dgm:pt>
    <dgm:pt modelId="{C286CA38-916F-41B9-9638-E94D5255A860}" type="pres">
      <dgm:prSet presAssocID="{D4E02B97-B2D9-4364-A870-86A727658A4B}" presName="spaceB" presStyleCnt="0"/>
      <dgm:spPr/>
    </dgm:pt>
  </dgm:ptLst>
  <dgm:cxnLst>
    <dgm:cxn modelId="{0FA23202-3A18-4BAC-B192-47F74F16854D}" type="presOf" srcId="{763253B4-B39C-4671-BE3D-D7B2056BAC5B}" destId="{0C6E3471-EE43-4EEE-9077-C68C7638D277}" srcOrd="0" destOrd="0" presId="urn:microsoft.com/office/officeart/2005/8/layout/hProcess11"/>
    <dgm:cxn modelId="{8FFA2012-034C-4915-B542-7EE60400EE7B}" type="presOf" srcId="{E2A28356-BBB3-4867-85D7-2F87509A0627}" destId="{53BD7D49-7E86-4862-9C9F-3C78586A9ACF}" srcOrd="0" destOrd="0" presId="urn:microsoft.com/office/officeart/2005/8/layout/hProcess11"/>
    <dgm:cxn modelId="{7FEF8E13-4259-46E4-9E7B-425D28D9A5FE}" srcId="{E2A28356-BBB3-4867-85D7-2F87509A0627}" destId="{AF602763-C5EA-41D2-A6C2-DA349810EA20}" srcOrd="1" destOrd="0" parTransId="{5BDE1455-9CE6-43BC-8B10-AD63DFCB2D00}" sibTransId="{99046A0B-52E7-482D-87B1-6E0435EA579E}"/>
    <dgm:cxn modelId="{C6CB2B46-67BF-4772-ADF4-FCFB2A890959}" srcId="{E2A28356-BBB3-4867-85D7-2F87509A0627}" destId="{763253B4-B39C-4671-BE3D-D7B2056BAC5B}" srcOrd="0" destOrd="0" parTransId="{6C8441E9-2BD1-4318-BE84-3B6EC660AE61}" sibTransId="{76B1BFB9-E9F9-4944-BAF8-14A62F7C3A4B}"/>
    <dgm:cxn modelId="{4FF43271-79F2-4668-9AAB-3D709967AA50}" type="presOf" srcId="{D4E02B97-B2D9-4364-A870-86A727658A4B}" destId="{506D92ED-F270-4C0D-B6F5-A60166A48CE0}" srcOrd="0" destOrd="0" presId="urn:microsoft.com/office/officeart/2005/8/layout/hProcess11"/>
    <dgm:cxn modelId="{DC947D7B-5558-4DAC-BF80-B8FCAECA13B6}" srcId="{E2A28356-BBB3-4867-85D7-2F87509A0627}" destId="{D4E02B97-B2D9-4364-A870-86A727658A4B}" srcOrd="3" destOrd="0" parTransId="{0EB54F7C-209E-422F-8CF3-126014F85883}" sibTransId="{47197567-B4F7-4924-B3E5-522BB5A1332F}"/>
    <dgm:cxn modelId="{8B8A0881-22A6-4D81-AE1F-439427BD4A5D}" type="presOf" srcId="{AF602763-C5EA-41D2-A6C2-DA349810EA20}" destId="{C3AA7DA7-C90F-419C-BD65-C0B0F2FA18CD}" srcOrd="0" destOrd="0" presId="urn:microsoft.com/office/officeart/2005/8/layout/hProcess11"/>
    <dgm:cxn modelId="{A9E199AE-26B7-42C2-AEF0-8A4BFC1BEC88}" srcId="{E2A28356-BBB3-4867-85D7-2F87509A0627}" destId="{3AFFC6C4-EF67-4085-9B36-92EC7403D052}" srcOrd="2" destOrd="0" parTransId="{DF365C46-E2DB-47AA-A8B8-1A1372A545B4}" sibTransId="{A7F79870-BF28-431C-80EF-4B13806F4226}"/>
    <dgm:cxn modelId="{F35760C0-5C6A-4C14-B568-30AC014C5945}" type="presOf" srcId="{3AFFC6C4-EF67-4085-9B36-92EC7403D052}" destId="{8602D399-4ECF-4DA5-B0A2-112E567FAB6B}" srcOrd="0" destOrd="0" presId="urn:microsoft.com/office/officeart/2005/8/layout/hProcess11"/>
    <dgm:cxn modelId="{D7FCF434-E721-4347-918F-40FF0C11F3F0}" type="presParOf" srcId="{53BD7D49-7E86-4862-9C9F-3C78586A9ACF}" destId="{F80A01E2-B2DE-4106-AB7C-853851AB33EA}" srcOrd="0" destOrd="0" presId="urn:microsoft.com/office/officeart/2005/8/layout/hProcess11"/>
    <dgm:cxn modelId="{EFC17F29-F518-4414-8B75-A080808F1F7D}" type="presParOf" srcId="{53BD7D49-7E86-4862-9C9F-3C78586A9ACF}" destId="{70DC2AE5-885D-4359-9087-646497054954}" srcOrd="1" destOrd="0" presId="urn:microsoft.com/office/officeart/2005/8/layout/hProcess11"/>
    <dgm:cxn modelId="{F8FE2C7F-55FB-4C0E-ADE7-CD6BC6769A1F}" type="presParOf" srcId="{70DC2AE5-885D-4359-9087-646497054954}" destId="{EE4C9FC2-53E5-4442-B8BD-670DA0278F7D}" srcOrd="0" destOrd="0" presId="urn:microsoft.com/office/officeart/2005/8/layout/hProcess11"/>
    <dgm:cxn modelId="{CCA1ACDF-3137-4BED-BE13-08DE95337A8B}" type="presParOf" srcId="{EE4C9FC2-53E5-4442-B8BD-670DA0278F7D}" destId="{0C6E3471-EE43-4EEE-9077-C68C7638D277}" srcOrd="0" destOrd="0" presId="urn:microsoft.com/office/officeart/2005/8/layout/hProcess11"/>
    <dgm:cxn modelId="{C381FC3F-93A4-4614-A7FA-8248B45EA986}" type="presParOf" srcId="{EE4C9FC2-53E5-4442-B8BD-670DA0278F7D}" destId="{591F635A-4559-4C75-9C67-502AC7235328}" srcOrd="1" destOrd="0" presId="urn:microsoft.com/office/officeart/2005/8/layout/hProcess11"/>
    <dgm:cxn modelId="{28E87693-7938-45F2-967F-AF35C4CA68D5}" type="presParOf" srcId="{EE4C9FC2-53E5-4442-B8BD-670DA0278F7D}" destId="{F7973B07-C429-473D-BCC0-FD870B2E1C6D}" srcOrd="2" destOrd="0" presId="urn:microsoft.com/office/officeart/2005/8/layout/hProcess11"/>
    <dgm:cxn modelId="{CC1DD195-1ED9-4A4C-A49E-76047EAFD7E3}" type="presParOf" srcId="{70DC2AE5-885D-4359-9087-646497054954}" destId="{F95FC83A-1F76-46F8-A80D-F6D2813EB3C9}" srcOrd="1" destOrd="0" presId="urn:microsoft.com/office/officeart/2005/8/layout/hProcess11"/>
    <dgm:cxn modelId="{7529EB1E-31B2-4DFB-AB52-03A9993CA5E9}" type="presParOf" srcId="{70DC2AE5-885D-4359-9087-646497054954}" destId="{97D69201-259F-4B92-B49C-F980A865A1F9}" srcOrd="2" destOrd="0" presId="urn:microsoft.com/office/officeart/2005/8/layout/hProcess11"/>
    <dgm:cxn modelId="{F99B86E9-8BD2-4FB5-A606-5F490A25312E}" type="presParOf" srcId="{97D69201-259F-4B92-B49C-F980A865A1F9}" destId="{C3AA7DA7-C90F-419C-BD65-C0B0F2FA18CD}" srcOrd="0" destOrd="0" presId="urn:microsoft.com/office/officeart/2005/8/layout/hProcess11"/>
    <dgm:cxn modelId="{57A162EB-C18E-4253-A0EE-0B181394687A}" type="presParOf" srcId="{97D69201-259F-4B92-B49C-F980A865A1F9}" destId="{5A7A46B3-DB34-4806-886C-5DE089D08629}" srcOrd="1" destOrd="0" presId="urn:microsoft.com/office/officeart/2005/8/layout/hProcess11"/>
    <dgm:cxn modelId="{68F99433-AD17-4F8B-A57A-76962F8E9060}" type="presParOf" srcId="{97D69201-259F-4B92-B49C-F980A865A1F9}" destId="{C90E73DB-B3B4-4939-B2C5-F19E404605C4}" srcOrd="2" destOrd="0" presId="urn:microsoft.com/office/officeart/2005/8/layout/hProcess11"/>
    <dgm:cxn modelId="{16874103-F7A9-46ED-AE31-2D520D3EB917}" type="presParOf" srcId="{70DC2AE5-885D-4359-9087-646497054954}" destId="{CE997336-5686-40A8-A8CB-36CBAE312393}" srcOrd="3" destOrd="0" presId="urn:microsoft.com/office/officeart/2005/8/layout/hProcess11"/>
    <dgm:cxn modelId="{F01FD274-9B20-488A-8387-2576F9E73BF7}" type="presParOf" srcId="{70DC2AE5-885D-4359-9087-646497054954}" destId="{D21F8923-3D15-4F70-B5E4-66C8E1E7C72A}" srcOrd="4" destOrd="0" presId="urn:microsoft.com/office/officeart/2005/8/layout/hProcess11"/>
    <dgm:cxn modelId="{E63BC204-87AE-4AE3-B0E1-F099FA692BFD}" type="presParOf" srcId="{D21F8923-3D15-4F70-B5E4-66C8E1E7C72A}" destId="{8602D399-4ECF-4DA5-B0A2-112E567FAB6B}" srcOrd="0" destOrd="0" presId="urn:microsoft.com/office/officeart/2005/8/layout/hProcess11"/>
    <dgm:cxn modelId="{480707A1-2EB8-41DB-B39A-04EF6FC17261}" type="presParOf" srcId="{D21F8923-3D15-4F70-B5E4-66C8E1E7C72A}" destId="{79FED82B-DA06-45C0-903F-3F2E562962FC}" srcOrd="1" destOrd="0" presId="urn:microsoft.com/office/officeart/2005/8/layout/hProcess11"/>
    <dgm:cxn modelId="{EC0D9FB5-70B0-4082-8338-DC4EB2DE0F00}" type="presParOf" srcId="{D21F8923-3D15-4F70-B5E4-66C8E1E7C72A}" destId="{3F458773-29FA-41B3-AF7E-8DE7492AAF9E}" srcOrd="2" destOrd="0" presId="urn:microsoft.com/office/officeart/2005/8/layout/hProcess11"/>
    <dgm:cxn modelId="{E1B67DC5-048D-4E9D-BC22-7E8A480FFEBD}" type="presParOf" srcId="{70DC2AE5-885D-4359-9087-646497054954}" destId="{35D38AC3-0221-470A-9905-7785D9E0D659}" srcOrd="5" destOrd="0" presId="urn:microsoft.com/office/officeart/2005/8/layout/hProcess11"/>
    <dgm:cxn modelId="{459E9A1F-95CA-4E36-A46A-F7CA47869B36}" type="presParOf" srcId="{70DC2AE5-885D-4359-9087-646497054954}" destId="{DBE8A74F-967B-42E5-8D79-E8220B231BC1}" srcOrd="6" destOrd="0" presId="urn:microsoft.com/office/officeart/2005/8/layout/hProcess11"/>
    <dgm:cxn modelId="{37C63292-86A7-453B-B72D-FF1D553B6D67}" type="presParOf" srcId="{DBE8A74F-967B-42E5-8D79-E8220B231BC1}" destId="{506D92ED-F270-4C0D-B6F5-A60166A48CE0}" srcOrd="0" destOrd="0" presId="urn:microsoft.com/office/officeart/2005/8/layout/hProcess11"/>
    <dgm:cxn modelId="{13387E23-C916-444F-8A4B-6D69F7620B8F}" type="presParOf" srcId="{DBE8A74F-967B-42E5-8D79-E8220B231BC1}" destId="{C0014D81-A818-4957-A6F7-C5358F2D4C5D}" srcOrd="1" destOrd="0" presId="urn:microsoft.com/office/officeart/2005/8/layout/hProcess11"/>
    <dgm:cxn modelId="{496DF9E6-D0A3-46EC-B0F7-10F5AE88812E}" type="presParOf" srcId="{DBE8A74F-967B-42E5-8D79-E8220B231BC1}" destId="{C286CA38-916F-41B9-9638-E94D5255A860}"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CFEB41F-30C5-4DED-B5AB-BD41D964A4D3}"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1322F8D8-C4BE-43B6-811C-F54F476D903B}">
      <dgm:prSet custT="1"/>
      <dgm:spPr/>
      <dgm:t>
        <a:bodyPr/>
        <a:lstStyle/>
        <a:p>
          <a:r>
            <a:rPr lang="en-GB" sz="1050" i="1" dirty="0"/>
            <a:t>GUIDANCE: </a:t>
          </a:r>
        </a:p>
        <a:p>
          <a:r>
            <a:rPr lang="en-GB" sz="1050" i="1" dirty="0"/>
            <a:t>“Boards should seek assurance about the health of the culture by taking the temperature of the organisation on a regular basis. </a:t>
          </a:r>
        </a:p>
        <a:p>
          <a:r>
            <a:rPr lang="en-GB" sz="800" i="1" dirty="0"/>
            <a:t>This means gathering evidence by monitoring chosen indicators, and assessing information from a range of company specific sources to gain insights into the overall culture”.</a:t>
          </a:r>
          <a:endParaRPr lang="en-GB" sz="800" dirty="0"/>
        </a:p>
      </dgm:t>
    </dgm:pt>
    <dgm:pt modelId="{E0C92EAE-8806-4B16-8450-A58A893096FE}" type="parTrans" cxnId="{55BF8D5A-5030-47C1-91B1-2D84CDEE6450}">
      <dgm:prSet/>
      <dgm:spPr/>
      <dgm:t>
        <a:bodyPr/>
        <a:lstStyle/>
        <a:p>
          <a:endParaRPr lang="en-GB"/>
        </a:p>
      </dgm:t>
    </dgm:pt>
    <dgm:pt modelId="{06D3118E-F550-471A-93C3-AC41C4013561}" type="sibTrans" cxnId="{55BF8D5A-5030-47C1-91B1-2D84CDEE6450}">
      <dgm:prSet/>
      <dgm:spPr/>
      <dgm:t>
        <a:bodyPr/>
        <a:lstStyle/>
        <a:p>
          <a:endParaRPr lang="en-GB"/>
        </a:p>
      </dgm:t>
    </dgm:pt>
    <dgm:pt modelId="{CCF0A1E2-A3EA-4F05-8BD2-C46F7EBE7704}">
      <dgm:prSet custT="1"/>
      <dgm:spPr/>
      <dgm:t>
        <a:bodyPr/>
        <a:lstStyle/>
        <a:p>
          <a:r>
            <a:rPr lang="en-GB" sz="1200" b="0" dirty="0"/>
            <a:t>IMPACT: From January 2019, publicly listed (and now larger private organisations) must include culture in their annual reports </a:t>
          </a:r>
        </a:p>
      </dgm:t>
    </dgm:pt>
    <dgm:pt modelId="{6AC82701-5D9B-4B31-9510-E4A0AB7DAECC}" type="parTrans" cxnId="{8D00C572-8046-4D5C-978F-203CCFBBDF3B}">
      <dgm:prSet/>
      <dgm:spPr/>
      <dgm:t>
        <a:bodyPr/>
        <a:lstStyle/>
        <a:p>
          <a:endParaRPr lang="en-GB"/>
        </a:p>
      </dgm:t>
    </dgm:pt>
    <dgm:pt modelId="{3449ADF6-A803-4D65-84B6-FC893FBCDE7A}" type="sibTrans" cxnId="{8D00C572-8046-4D5C-978F-203CCFBBDF3B}">
      <dgm:prSet/>
      <dgm:spPr/>
      <dgm:t>
        <a:bodyPr/>
        <a:lstStyle/>
        <a:p>
          <a:endParaRPr lang="en-GB"/>
        </a:p>
      </dgm:t>
    </dgm:pt>
    <dgm:pt modelId="{E3B2C2BC-3841-4AB0-8DD4-3A6D54A7B85E}">
      <dgm:prSet custT="1"/>
      <dgm:spPr/>
      <dgm:t>
        <a:bodyPr/>
        <a:lstStyle/>
        <a:p>
          <a:r>
            <a:rPr lang="en-GB" sz="1050" i="1" dirty="0"/>
            <a:t>PROVISIONS: </a:t>
          </a:r>
        </a:p>
        <a:p>
          <a:r>
            <a:rPr lang="en-GB" sz="1050" i="1" dirty="0"/>
            <a:t>“The board should assess and monitor culture. </a:t>
          </a:r>
        </a:p>
        <a:p>
          <a:r>
            <a:rPr lang="en-GB" sz="900" i="1" dirty="0"/>
            <a:t>Where it is not satisfied that policy, practices or behaviour throughout the business are aligned with the company’s purpose, values and strategy, it should seek reassurance that management has taken corrective action.” </a:t>
          </a:r>
        </a:p>
      </dgm:t>
    </dgm:pt>
    <dgm:pt modelId="{4CCD3D0D-FA0B-4530-964F-83491B08C5D9}" type="parTrans" cxnId="{FCA6B608-B41B-4A97-A1A7-4FC63A43735B}">
      <dgm:prSet/>
      <dgm:spPr/>
      <dgm:t>
        <a:bodyPr/>
        <a:lstStyle/>
        <a:p>
          <a:endParaRPr lang="en-GB"/>
        </a:p>
      </dgm:t>
    </dgm:pt>
    <dgm:pt modelId="{EC426048-3040-4662-BD6E-E1E618CF5C26}" type="sibTrans" cxnId="{FCA6B608-B41B-4A97-A1A7-4FC63A43735B}">
      <dgm:prSet/>
      <dgm:spPr/>
      <dgm:t>
        <a:bodyPr/>
        <a:lstStyle/>
        <a:p>
          <a:endParaRPr lang="en-GB"/>
        </a:p>
      </dgm:t>
    </dgm:pt>
    <dgm:pt modelId="{C19F84DA-75D4-4E38-81AF-5442AF74B917}">
      <dgm:prSet custT="1"/>
      <dgm:spPr/>
      <dgm:t>
        <a:bodyPr/>
        <a:lstStyle/>
        <a:p>
          <a:r>
            <a:rPr lang="en-GB" sz="1200" dirty="0"/>
            <a:t>The Financial Reporting Council (FRC) recently updated UK Corporate Governance Code (2018) states that:</a:t>
          </a:r>
        </a:p>
      </dgm:t>
    </dgm:pt>
    <dgm:pt modelId="{E4D653D7-1F2C-4778-BB1B-7285FDB29DC9}" type="parTrans" cxnId="{01E8D366-1662-4390-A1BB-73D3718D08BB}">
      <dgm:prSet/>
      <dgm:spPr/>
      <dgm:t>
        <a:bodyPr/>
        <a:lstStyle/>
        <a:p>
          <a:endParaRPr lang="en-GB"/>
        </a:p>
      </dgm:t>
    </dgm:pt>
    <dgm:pt modelId="{C058BEA2-170E-4F5A-9F94-0FD774F61269}" type="sibTrans" cxnId="{01E8D366-1662-4390-A1BB-73D3718D08BB}">
      <dgm:prSet/>
      <dgm:spPr/>
      <dgm:t>
        <a:bodyPr/>
        <a:lstStyle/>
        <a:p>
          <a:endParaRPr lang="en-GB"/>
        </a:p>
      </dgm:t>
    </dgm:pt>
    <dgm:pt modelId="{9FA996E7-F091-4D12-B7B7-D08182276036}" type="pres">
      <dgm:prSet presAssocID="{BCFEB41F-30C5-4DED-B5AB-BD41D964A4D3}" presName="CompostProcess" presStyleCnt="0">
        <dgm:presLayoutVars>
          <dgm:dir/>
          <dgm:resizeHandles val="exact"/>
        </dgm:presLayoutVars>
      </dgm:prSet>
      <dgm:spPr/>
    </dgm:pt>
    <dgm:pt modelId="{B54E9A1C-B982-4CD7-9681-C05FF6879C53}" type="pres">
      <dgm:prSet presAssocID="{BCFEB41F-30C5-4DED-B5AB-BD41D964A4D3}" presName="arrow" presStyleLbl="bgShp" presStyleIdx="0" presStyleCnt="1"/>
      <dgm:spPr/>
    </dgm:pt>
    <dgm:pt modelId="{46C1589F-E63F-44EF-A606-E94ED6500A72}" type="pres">
      <dgm:prSet presAssocID="{BCFEB41F-30C5-4DED-B5AB-BD41D964A4D3}" presName="linearProcess" presStyleCnt="0"/>
      <dgm:spPr/>
    </dgm:pt>
    <dgm:pt modelId="{67379D2E-21B1-4252-B9B1-00C69EFC0B00}" type="pres">
      <dgm:prSet presAssocID="{C19F84DA-75D4-4E38-81AF-5442AF74B917}" presName="textNode" presStyleLbl="node1" presStyleIdx="0" presStyleCnt="4" custScaleY="116538">
        <dgm:presLayoutVars>
          <dgm:bulletEnabled val="1"/>
        </dgm:presLayoutVars>
      </dgm:prSet>
      <dgm:spPr/>
    </dgm:pt>
    <dgm:pt modelId="{2C259413-1456-4632-A543-32EEEFB173F3}" type="pres">
      <dgm:prSet presAssocID="{C058BEA2-170E-4F5A-9F94-0FD774F61269}" presName="sibTrans" presStyleCnt="0"/>
      <dgm:spPr/>
    </dgm:pt>
    <dgm:pt modelId="{D7CFEF7A-08F7-4885-9AE3-62DD80893C8D}" type="pres">
      <dgm:prSet presAssocID="{E3B2C2BC-3841-4AB0-8DD4-3A6D54A7B85E}" presName="textNode" presStyleLbl="node1" presStyleIdx="1" presStyleCnt="4" custScaleY="112383">
        <dgm:presLayoutVars>
          <dgm:bulletEnabled val="1"/>
        </dgm:presLayoutVars>
      </dgm:prSet>
      <dgm:spPr/>
    </dgm:pt>
    <dgm:pt modelId="{D568D527-B6C1-4B89-AA94-E47E913087DE}" type="pres">
      <dgm:prSet presAssocID="{EC426048-3040-4662-BD6E-E1E618CF5C26}" presName="sibTrans" presStyleCnt="0"/>
      <dgm:spPr/>
    </dgm:pt>
    <dgm:pt modelId="{24C612B6-0DD3-4924-A605-9562C47D89DE}" type="pres">
      <dgm:prSet presAssocID="{1322F8D8-C4BE-43B6-811C-F54F476D903B}" presName="textNode" presStyleLbl="node1" presStyleIdx="2" presStyleCnt="4" custScaleY="116538">
        <dgm:presLayoutVars>
          <dgm:bulletEnabled val="1"/>
        </dgm:presLayoutVars>
      </dgm:prSet>
      <dgm:spPr/>
    </dgm:pt>
    <dgm:pt modelId="{6C28BA93-B9DD-4D70-8821-AA5F7A3ABEDF}" type="pres">
      <dgm:prSet presAssocID="{06D3118E-F550-471A-93C3-AC41C4013561}" presName="sibTrans" presStyleCnt="0"/>
      <dgm:spPr/>
    </dgm:pt>
    <dgm:pt modelId="{7061CFE2-50AC-487F-B17F-579E44EBB682}" type="pres">
      <dgm:prSet presAssocID="{CCF0A1E2-A3EA-4F05-8BD2-C46F7EBE7704}" presName="textNode" presStyleLbl="node1" presStyleIdx="3" presStyleCnt="4" custScaleY="114861">
        <dgm:presLayoutVars>
          <dgm:bulletEnabled val="1"/>
        </dgm:presLayoutVars>
      </dgm:prSet>
      <dgm:spPr/>
    </dgm:pt>
  </dgm:ptLst>
  <dgm:cxnLst>
    <dgm:cxn modelId="{FCA6B608-B41B-4A97-A1A7-4FC63A43735B}" srcId="{BCFEB41F-30C5-4DED-B5AB-BD41D964A4D3}" destId="{E3B2C2BC-3841-4AB0-8DD4-3A6D54A7B85E}" srcOrd="1" destOrd="0" parTransId="{4CCD3D0D-FA0B-4530-964F-83491B08C5D9}" sibTransId="{EC426048-3040-4662-BD6E-E1E618CF5C26}"/>
    <dgm:cxn modelId="{01E8D366-1662-4390-A1BB-73D3718D08BB}" srcId="{BCFEB41F-30C5-4DED-B5AB-BD41D964A4D3}" destId="{C19F84DA-75D4-4E38-81AF-5442AF74B917}" srcOrd="0" destOrd="0" parTransId="{E4D653D7-1F2C-4778-BB1B-7285FDB29DC9}" sibTransId="{C058BEA2-170E-4F5A-9F94-0FD774F61269}"/>
    <dgm:cxn modelId="{CF0DBC4E-5F87-4602-B2CE-8CCD4E49033E}" type="presOf" srcId="{C19F84DA-75D4-4E38-81AF-5442AF74B917}" destId="{67379D2E-21B1-4252-B9B1-00C69EFC0B00}" srcOrd="0" destOrd="0" presId="urn:microsoft.com/office/officeart/2005/8/layout/hProcess9"/>
    <dgm:cxn modelId="{8D00C572-8046-4D5C-978F-203CCFBBDF3B}" srcId="{BCFEB41F-30C5-4DED-B5AB-BD41D964A4D3}" destId="{CCF0A1E2-A3EA-4F05-8BD2-C46F7EBE7704}" srcOrd="3" destOrd="0" parTransId="{6AC82701-5D9B-4B31-9510-E4A0AB7DAECC}" sibTransId="{3449ADF6-A803-4D65-84B6-FC893FBCDE7A}"/>
    <dgm:cxn modelId="{55BF8D5A-5030-47C1-91B1-2D84CDEE6450}" srcId="{BCFEB41F-30C5-4DED-B5AB-BD41D964A4D3}" destId="{1322F8D8-C4BE-43B6-811C-F54F476D903B}" srcOrd="2" destOrd="0" parTransId="{E0C92EAE-8806-4B16-8450-A58A893096FE}" sibTransId="{06D3118E-F550-471A-93C3-AC41C4013561}"/>
    <dgm:cxn modelId="{AB4B267E-9691-495A-9706-0E194C43D063}" type="presOf" srcId="{BCFEB41F-30C5-4DED-B5AB-BD41D964A4D3}" destId="{9FA996E7-F091-4D12-B7B7-D08182276036}" srcOrd="0" destOrd="0" presId="urn:microsoft.com/office/officeart/2005/8/layout/hProcess9"/>
    <dgm:cxn modelId="{424DCAA7-A40B-4B5C-9EC0-46DDA23D88E6}" type="presOf" srcId="{CCF0A1E2-A3EA-4F05-8BD2-C46F7EBE7704}" destId="{7061CFE2-50AC-487F-B17F-579E44EBB682}" srcOrd="0" destOrd="0" presId="urn:microsoft.com/office/officeart/2005/8/layout/hProcess9"/>
    <dgm:cxn modelId="{02EB9ED0-C5BC-4FB2-9B02-A6A5777F3A48}" type="presOf" srcId="{1322F8D8-C4BE-43B6-811C-F54F476D903B}" destId="{24C612B6-0DD3-4924-A605-9562C47D89DE}" srcOrd="0" destOrd="0" presId="urn:microsoft.com/office/officeart/2005/8/layout/hProcess9"/>
    <dgm:cxn modelId="{D7302CEA-A80F-4AB5-BC43-A56AB2C7F031}" type="presOf" srcId="{E3B2C2BC-3841-4AB0-8DD4-3A6D54A7B85E}" destId="{D7CFEF7A-08F7-4885-9AE3-62DD80893C8D}" srcOrd="0" destOrd="0" presId="urn:microsoft.com/office/officeart/2005/8/layout/hProcess9"/>
    <dgm:cxn modelId="{A3A711B7-176C-41D4-8E8F-44B28CE4F5F4}" type="presParOf" srcId="{9FA996E7-F091-4D12-B7B7-D08182276036}" destId="{B54E9A1C-B982-4CD7-9681-C05FF6879C53}" srcOrd="0" destOrd="0" presId="urn:microsoft.com/office/officeart/2005/8/layout/hProcess9"/>
    <dgm:cxn modelId="{0C0E6F20-738E-4F08-B1A1-F77A85FF1A05}" type="presParOf" srcId="{9FA996E7-F091-4D12-B7B7-D08182276036}" destId="{46C1589F-E63F-44EF-A606-E94ED6500A72}" srcOrd="1" destOrd="0" presId="urn:microsoft.com/office/officeart/2005/8/layout/hProcess9"/>
    <dgm:cxn modelId="{24C73EE4-9FE9-4B89-A54F-309FCE12C3C3}" type="presParOf" srcId="{46C1589F-E63F-44EF-A606-E94ED6500A72}" destId="{67379D2E-21B1-4252-B9B1-00C69EFC0B00}" srcOrd="0" destOrd="0" presId="urn:microsoft.com/office/officeart/2005/8/layout/hProcess9"/>
    <dgm:cxn modelId="{0C80B661-73C2-4C96-9694-58A8AB8192B4}" type="presParOf" srcId="{46C1589F-E63F-44EF-A606-E94ED6500A72}" destId="{2C259413-1456-4632-A543-32EEEFB173F3}" srcOrd="1" destOrd="0" presId="urn:microsoft.com/office/officeart/2005/8/layout/hProcess9"/>
    <dgm:cxn modelId="{3A28CE9B-76F7-4DC2-98F1-2C9A6AE069C7}" type="presParOf" srcId="{46C1589F-E63F-44EF-A606-E94ED6500A72}" destId="{D7CFEF7A-08F7-4885-9AE3-62DD80893C8D}" srcOrd="2" destOrd="0" presId="urn:microsoft.com/office/officeart/2005/8/layout/hProcess9"/>
    <dgm:cxn modelId="{464E98A9-0085-42C2-BE94-59C3B994220A}" type="presParOf" srcId="{46C1589F-E63F-44EF-A606-E94ED6500A72}" destId="{D568D527-B6C1-4B89-AA94-E47E913087DE}" srcOrd="3" destOrd="0" presId="urn:microsoft.com/office/officeart/2005/8/layout/hProcess9"/>
    <dgm:cxn modelId="{B4BCC02B-2A47-40FF-9BFD-14E332E6E764}" type="presParOf" srcId="{46C1589F-E63F-44EF-A606-E94ED6500A72}" destId="{24C612B6-0DD3-4924-A605-9562C47D89DE}" srcOrd="4" destOrd="0" presId="urn:microsoft.com/office/officeart/2005/8/layout/hProcess9"/>
    <dgm:cxn modelId="{5A47508A-2C31-466E-9361-5E06F1595122}" type="presParOf" srcId="{46C1589F-E63F-44EF-A606-E94ED6500A72}" destId="{6C28BA93-B9DD-4D70-8821-AA5F7A3ABEDF}" srcOrd="5" destOrd="0" presId="urn:microsoft.com/office/officeart/2005/8/layout/hProcess9"/>
    <dgm:cxn modelId="{4686D9E3-7EA9-423C-B8F4-76E7D7A0AA90}" type="presParOf" srcId="{46C1589F-E63F-44EF-A606-E94ED6500A72}" destId="{7061CFE2-50AC-487F-B17F-579E44EBB682}"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7404F72-5D8C-46DB-94C7-04DFFA707D3A}" type="doc">
      <dgm:prSet loTypeId="urn:microsoft.com/office/officeart/2008/layout/AlternatingHexagons" loCatId="list" qsTypeId="urn:microsoft.com/office/officeart/2005/8/quickstyle/simple1" qsCatId="simple" csTypeId="urn:microsoft.com/office/officeart/2005/8/colors/colorful2" csCatId="colorful" phldr="1"/>
      <dgm:spPr/>
      <dgm:t>
        <a:bodyPr/>
        <a:lstStyle/>
        <a:p>
          <a:endParaRPr lang="en-GB"/>
        </a:p>
      </dgm:t>
    </dgm:pt>
    <dgm:pt modelId="{1F089B1B-3C11-44E4-9AB2-3AD0881E0E7E}">
      <dgm:prSet phldrT="[Text]" custT="1"/>
      <dgm:spPr/>
      <dgm:t>
        <a:bodyPr lIns="0" rIns="0"/>
        <a:lstStyle/>
        <a:p>
          <a:pPr marL="0" indent="0"/>
          <a:r>
            <a:rPr lang="en-GB" sz="1100" b="1" dirty="0"/>
            <a:t>QRisk for Benchmarking &amp; Comparison</a:t>
          </a:r>
        </a:p>
      </dgm:t>
    </dgm:pt>
    <dgm:pt modelId="{677DB289-DF66-443E-94AF-CADD4150BDBF}" type="parTrans" cxnId="{6F95673A-BCF8-4F38-A1B2-A3D0C8222545}">
      <dgm:prSet/>
      <dgm:spPr/>
      <dgm:t>
        <a:bodyPr/>
        <a:lstStyle/>
        <a:p>
          <a:endParaRPr lang="en-GB"/>
        </a:p>
      </dgm:t>
    </dgm:pt>
    <dgm:pt modelId="{58495BF5-BE27-465F-9964-0C5CEF89C39C}" type="sibTrans" cxnId="{6F95673A-BCF8-4F38-A1B2-A3D0C8222545}">
      <dgm:prSet custT="1"/>
      <dgm:spPr>
        <a:solidFill>
          <a:schemeClr val="accent3"/>
        </a:solidFill>
      </dgm:spPr>
      <dgm:t>
        <a:bodyPr/>
        <a:lstStyle/>
        <a:p>
          <a:r>
            <a:rPr lang="en-GB" sz="1200" b="1" dirty="0"/>
            <a:t>Before and/or after Mergers &amp; Acquisitions</a:t>
          </a:r>
        </a:p>
      </dgm:t>
    </dgm:pt>
    <dgm:pt modelId="{22EC6ADB-5F5D-4DA7-8B72-6F167255649D}">
      <dgm:prSet phldrT="[Text]" custT="1"/>
      <dgm:spPr>
        <a:solidFill>
          <a:schemeClr val="accent2"/>
        </a:solidFill>
      </dgm:spPr>
      <dgm:t>
        <a:bodyPr lIns="0" rIns="0"/>
        <a:lstStyle/>
        <a:p>
          <a:r>
            <a:rPr lang="en-GB" sz="1200" b="1" dirty="0"/>
            <a:t>Comparison by Function, Division etc</a:t>
          </a:r>
        </a:p>
      </dgm:t>
    </dgm:pt>
    <dgm:pt modelId="{EAFB3537-2345-4FB3-BB3F-6BFF9B3ADF7B}" type="parTrans" cxnId="{B5B9416F-E2EF-4192-81DD-EE01A343DC20}">
      <dgm:prSet/>
      <dgm:spPr/>
      <dgm:t>
        <a:bodyPr/>
        <a:lstStyle/>
        <a:p>
          <a:endParaRPr lang="en-GB"/>
        </a:p>
      </dgm:t>
    </dgm:pt>
    <dgm:pt modelId="{55467009-2B01-4809-8D67-0329CB6A500A}" type="sibTrans" cxnId="{B5B9416F-E2EF-4192-81DD-EE01A343DC20}">
      <dgm:prSet custT="1"/>
      <dgm:spPr>
        <a:solidFill>
          <a:srgbClr val="84BD00"/>
        </a:solidFill>
      </dgm:spPr>
      <dgm:t>
        <a:bodyPr/>
        <a:lstStyle/>
        <a:p>
          <a:r>
            <a:rPr lang="en-GB" sz="1200" b="1" dirty="0"/>
            <a:t>Comparison  of staff and management views</a:t>
          </a:r>
        </a:p>
      </dgm:t>
    </dgm:pt>
    <dgm:pt modelId="{8F782C62-484B-4FC6-88CB-6CA3758ECB50}">
      <dgm:prSet phldrT="[Text]"/>
      <dgm:spPr/>
      <dgm:t>
        <a:bodyPr/>
        <a:lstStyle/>
        <a:p>
          <a:endParaRPr lang="en-GB" dirty="0"/>
        </a:p>
      </dgm:t>
    </dgm:pt>
    <dgm:pt modelId="{6A287B30-E273-4E69-94A3-1B410D0A8CA3}" type="parTrans" cxnId="{29F8A851-532A-422E-BA9D-6C9F30D9660B}">
      <dgm:prSet/>
      <dgm:spPr/>
      <dgm:t>
        <a:bodyPr/>
        <a:lstStyle/>
        <a:p>
          <a:endParaRPr lang="en-GB"/>
        </a:p>
      </dgm:t>
    </dgm:pt>
    <dgm:pt modelId="{13D06526-D5AD-4F49-8821-688C8BE21952}" type="sibTrans" cxnId="{29F8A851-532A-422E-BA9D-6C9F30D9660B}">
      <dgm:prSet/>
      <dgm:spPr/>
      <dgm:t>
        <a:bodyPr/>
        <a:lstStyle/>
        <a:p>
          <a:endParaRPr lang="en-GB"/>
        </a:p>
      </dgm:t>
    </dgm:pt>
    <dgm:pt modelId="{89350ECB-5CA9-4CAD-A299-8688B5600575}">
      <dgm:prSet phldrT="[Text]" custT="1"/>
      <dgm:spPr>
        <a:blipFill rotWithShape="0">
          <a:blip xmlns:r="http://schemas.openxmlformats.org/officeDocument/2006/relationships" r:embed="rId1"/>
          <a:stretch>
            <a:fillRect/>
          </a:stretch>
        </a:blipFill>
      </dgm:spPr>
      <dgm:t>
        <a:bodyPr/>
        <a:lstStyle/>
        <a:p>
          <a:r>
            <a:rPr lang="en-GB" sz="1200" b="1" dirty="0"/>
            <a:t>New / Revised Audit Focus </a:t>
          </a:r>
        </a:p>
      </dgm:t>
    </dgm:pt>
    <dgm:pt modelId="{B4E3F791-295A-4453-BD26-558A3E5B1088}" type="parTrans" cxnId="{87C17D1B-1E89-40C3-AADF-FA343F1F069F}">
      <dgm:prSet/>
      <dgm:spPr/>
      <dgm:t>
        <a:bodyPr/>
        <a:lstStyle/>
        <a:p>
          <a:endParaRPr lang="en-GB"/>
        </a:p>
      </dgm:t>
    </dgm:pt>
    <dgm:pt modelId="{C46DBE68-4635-4682-870E-642293ECB694}" type="sibTrans" cxnId="{87C17D1B-1E89-40C3-AADF-FA343F1F069F}">
      <dgm:prSet custT="1"/>
      <dgm:spPr/>
      <dgm:t>
        <a:bodyPr/>
        <a:lstStyle/>
        <a:p>
          <a:r>
            <a:rPr lang="en-GB" sz="1200" b="1" dirty="0"/>
            <a:t>Thematic Review </a:t>
          </a:r>
        </a:p>
      </dgm:t>
    </dgm:pt>
    <dgm:pt modelId="{A079A288-863F-4300-9A6E-4D1C28ECE198}">
      <dgm:prSet phldrT="[Text]" phldr="1"/>
      <dgm:spPr/>
      <dgm:t>
        <a:bodyPr/>
        <a:lstStyle/>
        <a:p>
          <a:endParaRPr lang="en-GB" dirty="0"/>
        </a:p>
      </dgm:t>
    </dgm:pt>
    <dgm:pt modelId="{A08A3E98-BED3-4470-88ED-0E62192F1A76}" type="parTrans" cxnId="{DC8A9C87-7F22-4BE7-A740-BF2063496D4A}">
      <dgm:prSet/>
      <dgm:spPr/>
      <dgm:t>
        <a:bodyPr/>
        <a:lstStyle/>
        <a:p>
          <a:endParaRPr lang="en-GB"/>
        </a:p>
      </dgm:t>
    </dgm:pt>
    <dgm:pt modelId="{EA4B95DB-3EA8-4B90-90A6-9A830315319E}" type="sibTrans" cxnId="{DC8A9C87-7F22-4BE7-A740-BF2063496D4A}">
      <dgm:prSet/>
      <dgm:spPr/>
      <dgm:t>
        <a:bodyPr/>
        <a:lstStyle/>
        <a:p>
          <a:endParaRPr lang="en-GB"/>
        </a:p>
      </dgm:t>
    </dgm:pt>
    <dgm:pt modelId="{F29EDD01-A592-4B00-8BEC-4065285206B6}">
      <dgm:prSet phldrT="[Text]" phldr="1"/>
      <dgm:spPr/>
      <dgm:t>
        <a:bodyPr/>
        <a:lstStyle/>
        <a:p>
          <a:endParaRPr lang="en-GB" dirty="0"/>
        </a:p>
      </dgm:t>
    </dgm:pt>
    <dgm:pt modelId="{C1BB750A-5AA5-4395-BC65-284CA06A3AEF}" type="sibTrans" cxnId="{382521F3-AA7D-4FFF-ABB5-62D8A125B0F8}">
      <dgm:prSet/>
      <dgm:spPr/>
      <dgm:t>
        <a:bodyPr/>
        <a:lstStyle/>
        <a:p>
          <a:endParaRPr lang="en-GB"/>
        </a:p>
      </dgm:t>
    </dgm:pt>
    <dgm:pt modelId="{617592B5-FFC2-4ECA-949C-DE26CDF8EF4D}" type="parTrans" cxnId="{382521F3-AA7D-4FFF-ABB5-62D8A125B0F8}">
      <dgm:prSet/>
      <dgm:spPr/>
      <dgm:t>
        <a:bodyPr/>
        <a:lstStyle/>
        <a:p>
          <a:endParaRPr lang="en-GB"/>
        </a:p>
      </dgm:t>
    </dgm:pt>
    <dgm:pt modelId="{632FBDBC-A7BD-4E34-88FA-6D5D040228A0}" type="pres">
      <dgm:prSet presAssocID="{17404F72-5D8C-46DB-94C7-04DFFA707D3A}" presName="Name0" presStyleCnt="0">
        <dgm:presLayoutVars>
          <dgm:chMax/>
          <dgm:chPref/>
          <dgm:dir/>
          <dgm:animLvl val="lvl"/>
        </dgm:presLayoutVars>
      </dgm:prSet>
      <dgm:spPr/>
    </dgm:pt>
    <dgm:pt modelId="{AD9E80A6-49E0-414B-AC1D-B0CDB67B76DD}" type="pres">
      <dgm:prSet presAssocID="{1F089B1B-3C11-44E4-9AB2-3AD0881E0E7E}" presName="composite" presStyleCnt="0"/>
      <dgm:spPr/>
    </dgm:pt>
    <dgm:pt modelId="{AEE71EFA-DA14-4A74-88DA-464C7C9CD1EB}" type="pres">
      <dgm:prSet presAssocID="{1F089B1B-3C11-44E4-9AB2-3AD0881E0E7E}" presName="Parent1" presStyleLbl="node1" presStyleIdx="0" presStyleCnt="6" custScaleX="106719" custScaleY="99859" custLinFactX="100000" custLinFactY="69821" custLinFactNeighborX="116740" custLinFactNeighborY="100000">
        <dgm:presLayoutVars>
          <dgm:chMax val="1"/>
          <dgm:chPref val="1"/>
          <dgm:bulletEnabled val="1"/>
        </dgm:presLayoutVars>
      </dgm:prSet>
      <dgm:spPr/>
    </dgm:pt>
    <dgm:pt modelId="{0A7939FC-B0CA-4EA0-85AD-D4F6713F58B1}" type="pres">
      <dgm:prSet presAssocID="{1F089B1B-3C11-44E4-9AB2-3AD0881E0E7E}" presName="Childtext1" presStyleLbl="revTx" presStyleIdx="0" presStyleCnt="3">
        <dgm:presLayoutVars>
          <dgm:chMax val="0"/>
          <dgm:chPref val="0"/>
          <dgm:bulletEnabled val="1"/>
        </dgm:presLayoutVars>
      </dgm:prSet>
      <dgm:spPr/>
    </dgm:pt>
    <dgm:pt modelId="{BFA5C7BF-6CEB-44E7-9D9C-FE1B838DB227}" type="pres">
      <dgm:prSet presAssocID="{1F089B1B-3C11-44E4-9AB2-3AD0881E0E7E}" presName="BalanceSpacing" presStyleCnt="0"/>
      <dgm:spPr/>
    </dgm:pt>
    <dgm:pt modelId="{BBDD4B29-7B07-4AA0-9CCB-90A231689F1E}" type="pres">
      <dgm:prSet presAssocID="{1F089B1B-3C11-44E4-9AB2-3AD0881E0E7E}" presName="BalanceSpacing1" presStyleCnt="0"/>
      <dgm:spPr/>
    </dgm:pt>
    <dgm:pt modelId="{53458E75-CAAC-4C96-BAA4-A196B271F0DA}" type="pres">
      <dgm:prSet presAssocID="{58495BF5-BE27-465F-9964-0C5CEF89C39C}" presName="Accent1Text" presStyleLbl="node1" presStyleIdx="1" presStyleCnt="6"/>
      <dgm:spPr/>
    </dgm:pt>
    <dgm:pt modelId="{0BAD4ED3-63E8-487E-BFD7-9F035F7F773B}" type="pres">
      <dgm:prSet presAssocID="{58495BF5-BE27-465F-9964-0C5CEF89C39C}" presName="spaceBetweenRectangles" presStyleCnt="0"/>
      <dgm:spPr/>
    </dgm:pt>
    <dgm:pt modelId="{90AE647D-EE9B-40FA-A357-8667E11EC6BC}" type="pres">
      <dgm:prSet presAssocID="{22EC6ADB-5F5D-4DA7-8B72-6F167255649D}" presName="composite" presStyleCnt="0"/>
      <dgm:spPr/>
    </dgm:pt>
    <dgm:pt modelId="{5966F679-0FB7-409C-8FFC-82FEFF239A2E}" type="pres">
      <dgm:prSet presAssocID="{22EC6ADB-5F5D-4DA7-8B72-6F167255649D}" presName="Parent1" presStyleLbl="node1" presStyleIdx="2" presStyleCnt="6">
        <dgm:presLayoutVars>
          <dgm:chMax val="1"/>
          <dgm:chPref val="1"/>
          <dgm:bulletEnabled val="1"/>
        </dgm:presLayoutVars>
      </dgm:prSet>
      <dgm:spPr/>
    </dgm:pt>
    <dgm:pt modelId="{7E804304-486A-46C7-BC19-EDCE7AD68A20}" type="pres">
      <dgm:prSet presAssocID="{22EC6ADB-5F5D-4DA7-8B72-6F167255649D}" presName="Childtext1" presStyleLbl="revTx" presStyleIdx="1" presStyleCnt="3">
        <dgm:presLayoutVars>
          <dgm:chMax val="0"/>
          <dgm:chPref val="0"/>
          <dgm:bulletEnabled val="1"/>
        </dgm:presLayoutVars>
      </dgm:prSet>
      <dgm:spPr/>
    </dgm:pt>
    <dgm:pt modelId="{CE6545CD-0749-4CCB-A98B-2E1B2C2EC9AC}" type="pres">
      <dgm:prSet presAssocID="{22EC6ADB-5F5D-4DA7-8B72-6F167255649D}" presName="BalanceSpacing" presStyleCnt="0"/>
      <dgm:spPr/>
    </dgm:pt>
    <dgm:pt modelId="{DF8EE8F1-9327-4D3D-82E5-100A5F6A1491}" type="pres">
      <dgm:prSet presAssocID="{22EC6ADB-5F5D-4DA7-8B72-6F167255649D}" presName="BalanceSpacing1" presStyleCnt="0"/>
      <dgm:spPr/>
    </dgm:pt>
    <dgm:pt modelId="{CFBFEEB6-3A47-4BA1-B81B-69B13594D076}" type="pres">
      <dgm:prSet presAssocID="{55467009-2B01-4809-8D67-0329CB6A500A}" presName="Accent1Text" presStyleLbl="node1" presStyleIdx="3" presStyleCnt="6" custScaleX="108561"/>
      <dgm:spPr/>
    </dgm:pt>
    <dgm:pt modelId="{2E0FEFB9-DA19-402F-BAB3-67C2932E1009}" type="pres">
      <dgm:prSet presAssocID="{55467009-2B01-4809-8D67-0329CB6A500A}" presName="spaceBetweenRectangles" presStyleCnt="0"/>
      <dgm:spPr/>
    </dgm:pt>
    <dgm:pt modelId="{7AC4B399-3CA9-4335-91DE-95E1FCAA9F40}" type="pres">
      <dgm:prSet presAssocID="{89350ECB-5CA9-4CAD-A299-8688B5600575}" presName="composite" presStyleCnt="0"/>
      <dgm:spPr/>
    </dgm:pt>
    <dgm:pt modelId="{E68F5C58-45E6-4011-82FE-2CE23AD3C553}" type="pres">
      <dgm:prSet presAssocID="{89350ECB-5CA9-4CAD-A299-8688B5600575}" presName="Parent1" presStyleLbl="node1" presStyleIdx="4" presStyleCnt="6" custScaleX="106919">
        <dgm:presLayoutVars>
          <dgm:chMax val="1"/>
          <dgm:chPref val="1"/>
          <dgm:bulletEnabled val="1"/>
        </dgm:presLayoutVars>
      </dgm:prSet>
      <dgm:spPr/>
    </dgm:pt>
    <dgm:pt modelId="{9A968ABC-38D5-45E5-A963-62FD18CC6FEE}" type="pres">
      <dgm:prSet presAssocID="{89350ECB-5CA9-4CAD-A299-8688B5600575}" presName="Childtext1" presStyleLbl="revTx" presStyleIdx="2" presStyleCnt="3" custScaleX="82485">
        <dgm:presLayoutVars>
          <dgm:chMax val="0"/>
          <dgm:chPref val="0"/>
          <dgm:bulletEnabled val="1"/>
        </dgm:presLayoutVars>
      </dgm:prSet>
      <dgm:spPr/>
    </dgm:pt>
    <dgm:pt modelId="{C0976AD1-4573-4B39-AC21-2196DF817E51}" type="pres">
      <dgm:prSet presAssocID="{89350ECB-5CA9-4CAD-A299-8688B5600575}" presName="BalanceSpacing" presStyleCnt="0"/>
      <dgm:spPr/>
    </dgm:pt>
    <dgm:pt modelId="{C627E793-9B57-4DC7-B677-9CEB40AD532C}" type="pres">
      <dgm:prSet presAssocID="{89350ECB-5CA9-4CAD-A299-8688B5600575}" presName="BalanceSpacing1" presStyleCnt="0"/>
      <dgm:spPr/>
    </dgm:pt>
    <dgm:pt modelId="{7AB7CC42-F492-4FC7-A4F4-0DC4C3793369}" type="pres">
      <dgm:prSet presAssocID="{C46DBE68-4635-4682-870E-642293ECB694}" presName="Accent1Text" presStyleLbl="node1" presStyleIdx="5" presStyleCnt="6"/>
      <dgm:spPr/>
    </dgm:pt>
  </dgm:ptLst>
  <dgm:cxnLst>
    <dgm:cxn modelId="{2F485912-3AC7-484C-B960-BC2CD1259A26}" type="presOf" srcId="{8F782C62-484B-4FC6-88CB-6CA3758ECB50}" destId="{7E804304-486A-46C7-BC19-EDCE7AD68A20}" srcOrd="0" destOrd="0" presId="urn:microsoft.com/office/officeart/2008/layout/AlternatingHexagons"/>
    <dgm:cxn modelId="{87C17D1B-1E89-40C3-AADF-FA343F1F069F}" srcId="{17404F72-5D8C-46DB-94C7-04DFFA707D3A}" destId="{89350ECB-5CA9-4CAD-A299-8688B5600575}" srcOrd="2" destOrd="0" parTransId="{B4E3F791-295A-4453-BD26-558A3E5B1088}" sibTransId="{C46DBE68-4635-4682-870E-642293ECB694}"/>
    <dgm:cxn modelId="{6F95673A-BCF8-4F38-A1B2-A3D0C8222545}" srcId="{17404F72-5D8C-46DB-94C7-04DFFA707D3A}" destId="{1F089B1B-3C11-44E4-9AB2-3AD0881E0E7E}" srcOrd="0" destOrd="0" parTransId="{677DB289-DF66-443E-94AF-CADD4150BDBF}" sibTransId="{58495BF5-BE27-465F-9964-0C5CEF89C39C}"/>
    <dgm:cxn modelId="{999A4D42-4085-4E2B-ADBA-F51A26931275}" type="presOf" srcId="{1F089B1B-3C11-44E4-9AB2-3AD0881E0E7E}" destId="{AEE71EFA-DA14-4A74-88DA-464C7C9CD1EB}" srcOrd="0" destOrd="0" presId="urn:microsoft.com/office/officeart/2008/layout/AlternatingHexagons"/>
    <dgm:cxn modelId="{B5B9416F-E2EF-4192-81DD-EE01A343DC20}" srcId="{17404F72-5D8C-46DB-94C7-04DFFA707D3A}" destId="{22EC6ADB-5F5D-4DA7-8B72-6F167255649D}" srcOrd="1" destOrd="0" parTransId="{EAFB3537-2345-4FB3-BB3F-6BFF9B3ADF7B}" sibTransId="{55467009-2B01-4809-8D67-0329CB6A500A}"/>
    <dgm:cxn modelId="{29F8A851-532A-422E-BA9D-6C9F30D9660B}" srcId="{22EC6ADB-5F5D-4DA7-8B72-6F167255649D}" destId="{8F782C62-484B-4FC6-88CB-6CA3758ECB50}" srcOrd="0" destOrd="0" parTransId="{6A287B30-E273-4E69-94A3-1B410D0A8CA3}" sibTransId="{13D06526-D5AD-4F49-8821-688C8BE21952}"/>
    <dgm:cxn modelId="{18264F5A-5E78-45F0-AD8B-EA3AE3989E42}" type="presOf" srcId="{F29EDD01-A592-4B00-8BEC-4065285206B6}" destId="{0A7939FC-B0CA-4EA0-85AD-D4F6713F58B1}" srcOrd="0" destOrd="0" presId="urn:microsoft.com/office/officeart/2008/layout/AlternatingHexagons"/>
    <dgm:cxn modelId="{DC8A9C87-7F22-4BE7-A740-BF2063496D4A}" srcId="{89350ECB-5CA9-4CAD-A299-8688B5600575}" destId="{A079A288-863F-4300-9A6E-4D1C28ECE198}" srcOrd="0" destOrd="0" parTransId="{A08A3E98-BED3-4470-88ED-0E62192F1A76}" sibTransId="{EA4B95DB-3EA8-4B90-90A6-9A830315319E}"/>
    <dgm:cxn modelId="{4B3EDC93-2CB3-457C-833D-C491A4EBCEC4}" type="presOf" srcId="{58495BF5-BE27-465F-9964-0C5CEF89C39C}" destId="{53458E75-CAAC-4C96-BAA4-A196B271F0DA}" srcOrd="0" destOrd="0" presId="urn:microsoft.com/office/officeart/2008/layout/AlternatingHexagons"/>
    <dgm:cxn modelId="{B24DE495-8B58-4932-978D-E63342A7365C}" type="presOf" srcId="{89350ECB-5CA9-4CAD-A299-8688B5600575}" destId="{E68F5C58-45E6-4011-82FE-2CE23AD3C553}" srcOrd="0" destOrd="0" presId="urn:microsoft.com/office/officeart/2008/layout/AlternatingHexagons"/>
    <dgm:cxn modelId="{02ABFA96-89D7-4536-A07C-AB4A0CE2E431}" type="presOf" srcId="{22EC6ADB-5F5D-4DA7-8B72-6F167255649D}" destId="{5966F679-0FB7-409C-8FFC-82FEFF239A2E}" srcOrd="0" destOrd="0" presId="urn:microsoft.com/office/officeart/2008/layout/AlternatingHexagons"/>
    <dgm:cxn modelId="{1BB654D0-4ABB-4782-BF10-9C65DD645AB5}" type="presOf" srcId="{C46DBE68-4635-4682-870E-642293ECB694}" destId="{7AB7CC42-F492-4FC7-A4F4-0DC4C3793369}" srcOrd="0" destOrd="0" presId="urn:microsoft.com/office/officeart/2008/layout/AlternatingHexagons"/>
    <dgm:cxn modelId="{A9C6DCD1-C102-4993-B539-42E2A59B7CDA}" type="presOf" srcId="{17404F72-5D8C-46DB-94C7-04DFFA707D3A}" destId="{632FBDBC-A7BD-4E34-88FA-6D5D040228A0}" srcOrd="0" destOrd="0" presId="urn:microsoft.com/office/officeart/2008/layout/AlternatingHexagons"/>
    <dgm:cxn modelId="{382521F3-AA7D-4FFF-ABB5-62D8A125B0F8}" srcId="{1F089B1B-3C11-44E4-9AB2-3AD0881E0E7E}" destId="{F29EDD01-A592-4B00-8BEC-4065285206B6}" srcOrd="0" destOrd="0" parTransId="{617592B5-FFC2-4ECA-949C-DE26CDF8EF4D}" sibTransId="{C1BB750A-5AA5-4395-BC65-284CA06A3AEF}"/>
    <dgm:cxn modelId="{31E51EFB-75DA-4D1C-A7B8-4FB1A41481E6}" type="presOf" srcId="{55467009-2B01-4809-8D67-0329CB6A500A}" destId="{CFBFEEB6-3A47-4BA1-B81B-69B13594D076}" srcOrd="0" destOrd="0" presId="urn:microsoft.com/office/officeart/2008/layout/AlternatingHexagons"/>
    <dgm:cxn modelId="{AD77ADFE-E4B0-47C4-9DD7-FCCECABB2CDB}" type="presOf" srcId="{A079A288-863F-4300-9A6E-4D1C28ECE198}" destId="{9A968ABC-38D5-45E5-A963-62FD18CC6FEE}" srcOrd="0" destOrd="0" presId="urn:microsoft.com/office/officeart/2008/layout/AlternatingHexagons"/>
    <dgm:cxn modelId="{0E10B514-2D84-4710-9616-46AD5500F452}" type="presParOf" srcId="{632FBDBC-A7BD-4E34-88FA-6D5D040228A0}" destId="{AD9E80A6-49E0-414B-AC1D-B0CDB67B76DD}" srcOrd="0" destOrd="0" presId="urn:microsoft.com/office/officeart/2008/layout/AlternatingHexagons"/>
    <dgm:cxn modelId="{F42913C1-C868-4216-BE48-81116A573826}" type="presParOf" srcId="{AD9E80A6-49E0-414B-AC1D-B0CDB67B76DD}" destId="{AEE71EFA-DA14-4A74-88DA-464C7C9CD1EB}" srcOrd="0" destOrd="0" presId="urn:microsoft.com/office/officeart/2008/layout/AlternatingHexagons"/>
    <dgm:cxn modelId="{1D21434F-E04A-4CAB-9ABB-5DAF3922F714}" type="presParOf" srcId="{AD9E80A6-49E0-414B-AC1D-B0CDB67B76DD}" destId="{0A7939FC-B0CA-4EA0-85AD-D4F6713F58B1}" srcOrd="1" destOrd="0" presId="urn:microsoft.com/office/officeart/2008/layout/AlternatingHexagons"/>
    <dgm:cxn modelId="{B9152F1A-B983-45B5-AC3A-A99DF35BE125}" type="presParOf" srcId="{AD9E80A6-49E0-414B-AC1D-B0CDB67B76DD}" destId="{BFA5C7BF-6CEB-44E7-9D9C-FE1B838DB227}" srcOrd="2" destOrd="0" presId="urn:microsoft.com/office/officeart/2008/layout/AlternatingHexagons"/>
    <dgm:cxn modelId="{4809358B-9B94-49E1-8642-36934F3B8EFA}" type="presParOf" srcId="{AD9E80A6-49E0-414B-AC1D-B0CDB67B76DD}" destId="{BBDD4B29-7B07-4AA0-9CCB-90A231689F1E}" srcOrd="3" destOrd="0" presId="urn:microsoft.com/office/officeart/2008/layout/AlternatingHexagons"/>
    <dgm:cxn modelId="{D5AE7A6C-B172-479B-8193-897466AB211A}" type="presParOf" srcId="{AD9E80A6-49E0-414B-AC1D-B0CDB67B76DD}" destId="{53458E75-CAAC-4C96-BAA4-A196B271F0DA}" srcOrd="4" destOrd="0" presId="urn:microsoft.com/office/officeart/2008/layout/AlternatingHexagons"/>
    <dgm:cxn modelId="{1326CA20-DFEE-4AEF-BE87-4E3C2605F556}" type="presParOf" srcId="{632FBDBC-A7BD-4E34-88FA-6D5D040228A0}" destId="{0BAD4ED3-63E8-487E-BFD7-9F035F7F773B}" srcOrd="1" destOrd="0" presId="urn:microsoft.com/office/officeart/2008/layout/AlternatingHexagons"/>
    <dgm:cxn modelId="{9B28789E-1F61-4C3D-A3D8-FEBD33DF9E6B}" type="presParOf" srcId="{632FBDBC-A7BD-4E34-88FA-6D5D040228A0}" destId="{90AE647D-EE9B-40FA-A357-8667E11EC6BC}" srcOrd="2" destOrd="0" presId="urn:microsoft.com/office/officeart/2008/layout/AlternatingHexagons"/>
    <dgm:cxn modelId="{FD01734F-0FBE-4762-B1F3-3892D02C1FF2}" type="presParOf" srcId="{90AE647D-EE9B-40FA-A357-8667E11EC6BC}" destId="{5966F679-0FB7-409C-8FFC-82FEFF239A2E}" srcOrd="0" destOrd="0" presId="urn:microsoft.com/office/officeart/2008/layout/AlternatingHexagons"/>
    <dgm:cxn modelId="{B860B67A-452F-43B5-80A5-CF4257612F88}" type="presParOf" srcId="{90AE647D-EE9B-40FA-A357-8667E11EC6BC}" destId="{7E804304-486A-46C7-BC19-EDCE7AD68A20}" srcOrd="1" destOrd="0" presId="urn:microsoft.com/office/officeart/2008/layout/AlternatingHexagons"/>
    <dgm:cxn modelId="{1552A795-D2C8-4A64-9CD3-DCE0B11DA536}" type="presParOf" srcId="{90AE647D-EE9B-40FA-A357-8667E11EC6BC}" destId="{CE6545CD-0749-4CCB-A98B-2E1B2C2EC9AC}" srcOrd="2" destOrd="0" presId="urn:microsoft.com/office/officeart/2008/layout/AlternatingHexagons"/>
    <dgm:cxn modelId="{E495B675-3180-4D27-920E-B70E143E4BB7}" type="presParOf" srcId="{90AE647D-EE9B-40FA-A357-8667E11EC6BC}" destId="{DF8EE8F1-9327-4D3D-82E5-100A5F6A1491}" srcOrd="3" destOrd="0" presId="urn:microsoft.com/office/officeart/2008/layout/AlternatingHexagons"/>
    <dgm:cxn modelId="{FD076EF0-D137-4AE7-A63B-66D71C4B0F67}" type="presParOf" srcId="{90AE647D-EE9B-40FA-A357-8667E11EC6BC}" destId="{CFBFEEB6-3A47-4BA1-B81B-69B13594D076}" srcOrd="4" destOrd="0" presId="urn:microsoft.com/office/officeart/2008/layout/AlternatingHexagons"/>
    <dgm:cxn modelId="{0E15B7C2-3172-4A94-94A5-52D7B9BD2867}" type="presParOf" srcId="{632FBDBC-A7BD-4E34-88FA-6D5D040228A0}" destId="{2E0FEFB9-DA19-402F-BAB3-67C2932E1009}" srcOrd="3" destOrd="0" presId="urn:microsoft.com/office/officeart/2008/layout/AlternatingHexagons"/>
    <dgm:cxn modelId="{0A261D6B-03E7-44A9-AA0A-102EA75DA592}" type="presParOf" srcId="{632FBDBC-A7BD-4E34-88FA-6D5D040228A0}" destId="{7AC4B399-3CA9-4335-91DE-95E1FCAA9F40}" srcOrd="4" destOrd="0" presId="urn:microsoft.com/office/officeart/2008/layout/AlternatingHexagons"/>
    <dgm:cxn modelId="{32AB4D26-73F3-4309-BBF0-7D29DB5B7F1A}" type="presParOf" srcId="{7AC4B399-3CA9-4335-91DE-95E1FCAA9F40}" destId="{E68F5C58-45E6-4011-82FE-2CE23AD3C553}" srcOrd="0" destOrd="0" presId="urn:microsoft.com/office/officeart/2008/layout/AlternatingHexagons"/>
    <dgm:cxn modelId="{AD84356D-31A3-463D-B063-AA0E5BD779B7}" type="presParOf" srcId="{7AC4B399-3CA9-4335-91DE-95E1FCAA9F40}" destId="{9A968ABC-38D5-45E5-A963-62FD18CC6FEE}" srcOrd="1" destOrd="0" presId="urn:microsoft.com/office/officeart/2008/layout/AlternatingHexagons"/>
    <dgm:cxn modelId="{D1BF2576-71F2-481A-9622-5AE311C17BBA}" type="presParOf" srcId="{7AC4B399-3CA9-4335-91DE-95E1FCAA9F40}" destId="{C0976AD1-4573-4B39-AC21-2196DF817E51}" srcOrd="2" destOrd="0" presId="urn:microsoft.com/office/officeart/2008/layout/AlternatingHexagons"/>
    <dgm:cxn modelId="{7A475C87-5A56-45B6-9AC3-50DE95CDA203}" type="presParOf" srcId="{7AC4B399-3CA9-4335-91DE-95E1FCAA9F40}" destId="{C627E793-9B57-4DC7-B677-9CEB40AD532C}" srcOrd="3" destOrd="0" presId="urn:microsoft.com/office/officeart/2008/layout/AlternatingHexagons"/>
    <dgm:cxn modelId="{5DA1A7A0-9277-4D1B-B0BF-009980610034}" type="presParOf" srcId="{7AC4B399-3CA9-4335-91DE-95E1FCAA9F40}" destId="{7AB7CC42-F492-4FC7-A4F4-0DC4C3793369}"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D89B22-3BF4-4BF0-99A0-AD71E6CFF49A}"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GB"/>
        </a:p>
      </dgm:t>
    </dgm:pt>
    <dgm:pt modelId="{AD085A7F-ABA3-4489-9AF0-D09EAAD8FC43}">
      <dgm:prSet phldrT="[Text]"/>
      <dgm:spPr/>
      <dgm:t>
        <a:bodyPr/>
        <a:lstStyle/>
        <a:p>
          <a:r>
            <a:rPr lang="en-GB" dirty="0"/>
            <a:t>3.5</a:t>
          </a:r>
        </a:p>
      </dgm:t>
    </dgm:pt>
    <dgm:pt modelId="{CD806ADA-F533-4D8F-AA9C-C493D7C7894A}" type="parTrans" cxnId="{ED61C6F2-EDB0-4A51-96C3-AEB8A05C4E65}">
      <dgm:prSet/>
      <dgm:spPr/>
      <dgm:t>
        <a:bodyPr/>
        <a:lstStyle/>
        <a:p>
          <a:endParaRPr lang="en-GB"/>
        </a:p>
      </dgm:t>
    </dgm:pt>
    <dgm:pt modelId="{C150563E-FEF1-43C0-ACEF-5F542223FE93}" type="sibTrans" cxnId="{ED61C6F2-EDB0-4A51-96C3-AEB8A05C4E65}">
      <dgm:prSet/>
      <dgm:spPr/>
      <dgm:t>
        <a:bodyPr/>
        <a:lstStyle/>
        <a:p>
          <a:endParaRPr lang="en-GB"/>
        </a:p>
      </dgm:t>
    </dgm:pt>
    <dgm:pt modelId="{93240802-5443-4A17-A7CA-B00187E14B39}">
      <dgm:prSet phldrT="[Text]" custT="1"/>
      <dgm:spPr/>
      <dgm:t>
        <a:bodyPr/>
        <a:lstStyle/>
        <a:p>
          <a:r>
            <a:rPr lang="en-GB" sz="1400" dirty="0"/>
            <a:t>We ensure incentives are aligned to our risk culture and values  </a:t>
          </a:r>
        </a:p>
      </dgm:t>
    </dgm:pt>
    <dgm:pt modelId="{0D9A9121-F36E-4E88-8FBB-F9AFDE97BF18}" type="parTrans" cxnId="{D10216EE-5AF8-421A-935E-CC4476B15F52}">
      <dgm:prSet/>
      <dgm:spPr/>
      <dgm:t>
        <a:bodyPr/>
        <a:lstStyle/>
        <a:p>
          <a:endParaRPr lang="en-GB"/>
        </a:p>
      </dgm:t>
    </dgm:pt>
    <dgm:pt modelId="{DBEF59D3-AE8A-486F-AD30-8D354F0EE9E2}" type="sibTrans" cxnId="{D10216EE-5AF8-421A-935E-CC4476B15F52}">
      <dgm:prSet/>
      <dgm:spPr/>
      <dgm:t>
        <a:bodyPr/>
        <a:lstStyle/>
        <a:p>
          <a:endParaRPr lang="en-GB"/>
        </a:p>
      </dgm:t>
    </dgm:pt>
    <dgm:pt modelId="{72E528BD-2AB0-4E37-B432-706B72D01B55}">
      <dgm:prSet phldrT="[Text]"/>
      <dgm:spPr/>
      <dgm:t>
        <a:bodyPr/>
        <a:lstStyle/>
        <a:p>
          <a:r>
            <a:rPr lang="en-GB" dirty="0"/>
            <a:t>3.9</a:t>
          </a:r>
        </a:p>
      </dgm:t>
    </dgm:pt>
    <dgm:pt modelId="{70DEED1F-221A-4323-A68C-F26225DD9548}" type="parTrans" cxnId="{005752E0-538E-4DBF-9537-E340156CC40D}">
      <dgm:prSet/>
      <dgm:spPr/>
      <dgm:t>
        <a:bodyPr/>
        <a:lstStyle/>
        <a:p>
          <a:endParaRPr lang="en-GB"/>
        </a:p>
      </dgm:t>
    </dgm:pt>
    <dgm:pt modelId="{DE381592-71CF-4D28-A155-2C28F1AED68E}" type="sibTrans" cxnId="{005752E0-538E-4DBF-9537-E340156CC40D}">
      <dgm:prSet/>
      <dgm:spPr/>
      <dgm:t>
        <a:bodyPr/>
        <a:lstStyle/>
        <a:p>
          <a:endParaRPr lang="en-GB"/>
        </a:p>
      </dgm:t>
    </dgm:pt>
    <dgm:pt modelId="{04ECF24D-B1B8-45B7-A5B3-D50C538EEED6}">
      <dgm:prSet phldrT="[Text]" custT="1"/>
      <dgm:spPr/>
      <dgm:t>
        <a:bodyPr/>
        <a:lstStyle/>
        <a:p>
          <a:r>
            <a:rPr lang="en-GB" sz="1400" dirty="0"/>
            <a:t>Risk culture is embedded within our performance reviews at all levels</a:t>
          </a:r>
        </a:p>
      </dgm:t>
    </dgm:pt>
    <dgm:pt modelId="{20E631D3-F087-4B43-9B6B-DCE57F825C9A}" type="parTrans" cxnId="{31CDCDDE-1FFD-4949-97C5-A816EA9D3A6D}">
      <dgm:prSet/>
      <dgm:spPr/>
      <dgm:t>
        <a:bodyPr/>
        <a:lstStyle/>
        <a:p>
          <a:endParaRPr lang="en-GB"/>
        </a:p>
      </dgm:t>
    </dgm:pt>
    <dgm:pt modelId="{761C9576-00F4-4103-A007-63AE7D126F02}" type="sibTrans" cxnId="{31CDCDDE-1FFD-4949-97C5-A816EA9D3A6D}">
      <dgm:prSet/>
      <dgm:spPr/>
      <dgm:t>
        <a:bodyPr/>
        <a:lstStyle/>
        <a:p>
          <a:endParaRPr lang="en-GB"/>
        </a:p>
      </dgm:t>
    </dgm:pt>
    <dgm:pt modelId="{E52BB076-AB1E-4B06-B221-0E34C95D6BAF}">
      <dgm:prSet phldrT="[Text]"/>
      <dgm:spPr/>
      <dgm:t>
        <a:bodyPr/>
        <a:lstStyle/>
        <a:p>
          <a:r>
            <a:rPr lang="en-GB" dirty="0"/>
            <a:t>4.2</a:t>
          </a:r>
        </a:p>
      </dgm:t>
    </dgm:pt>
    <dgm:pt modelId="{5B4FB9B4-DDF6-48B2-AD11-D075962204F8}" type="parTrans" cxnId="{E4F79951-B5E0-4E65-8CFD-A2054D49AA2B}">
      <dgm:prSet/>
      <dgm:spPr/>
      <dgm:t>
        <a:bodyPr/>
        <a:lstStyle/>
        <a:p>
          <a:endParaRPr lang="en-GB"/>
        </a:p>
      </dgm:t>
    </dgm:pt>
    <dgm:pt modelId="{6ACDC68A-84C0-4882-990E-C823D90123F6}" type="sibTrans" cxnId="{E4F79951-B5E0-4E65-8CFD-A2054D49AA2B}">
      <dgm:prSet/>
      <dgm:spPr/>
      <dgm:t>
        <a:bodyPr/>
        <a:lstStyle/>
        <a:p>
          <a:endParaRPr lang="en-GB"/>
        </a:p>
      </dgm:t>
    </dgm:pt>
    <dgm:pt modelId="{890379D1-FE38-4CF9-8AE1-52042D1C6473}">
      <dgm:prSet phldrT="[Text]" custT="1"/>
      <dgm:spPr/>
      <dgm:t>
        <a:bodyPr/>
        <a:lstStyle/>
        <a:p>
          <a:r>
            <a:rPr lang="en-GB" sz="1400" dirty="0"/>
            <a:t>We demonstrate the value of our continuous improvement activities</a:t>
          </a:r>
        </a:p>
      </dgm:t>
    </dgm:pt>
    <dgm:pt modelId="{A4C1AFB7-48CF-412A-A22A-F2E0E17778D3}" type="parTrans" cxnId="{5E4E520E-A318-4763-823F-E69CFE3772BD}">
      <dgm:prSet/>
      <dgm:spPr/>
      <dgm:t>
        <a:bodyPr/>
        <a:lstStyle/>
        <a:p>
          <a:endParaRPr lang="en-GB"/>
        </a:p>
      </dgm:t>
    </dgm:pt>
    <dgm:pt modelId="{146A1287-1F69-4E29-8475-2E889BCB0D3E}" type="sibTrans" cxnId="{5E4E520E-A318-4763-823F-E69CFE3772BD}">
      <dgm:prSet/>
      <dgm:spPr/>
      <dgm:t>
        <a:bodyPr/>
        <a:lstStyle/>
        <a:p>
          <a:endParaRPr lang="en-GB"/>
        </a:p>
      </dgm:t>
    </dgm:pt>
    <dgm:pt modelId="{86D4B79C-E8F2-4F7A-943D-26DB065B162B}" type="pres">
      <dgm:prSet presAssocID="{2AD89B22-3BF4-4BF0-99A0-AD71E6CFF49A}" presName="Name0" presStyleCnt="0">
        <dgm:presLayoutVars>
          <dgm:chMax/>
          <dgm:chPref val="3"/>
          <dgm:dir/>
          <dgm:animOne val="branch"/>
          <dgm:animLvl val="lvl"/>
        </dgm:presLayoutVars>
      </dgm:prSet>
      <dgm:spPr/>
    </dgm:pt>
    <dgm:pt modelId="{46598B33-EFEC-4588-8CEB-5BE4314F4CAC}" type="pres">
      <dgm:prSet presAssocID="{AD085A7F-ABA3-4489-9AF0-D09EAAD8FC43}" presName="composite" presStyleCnt="0"/>
      <dgm:spPr/>
    </dgm:pt>
    <dgm:pt modelId="{AEB6533A-B32E-4052-8E84-6FF56D86978D}" type="pres">
      <dgm:prSet presAssocID="{AD085A7F-ABA3-4489-9AF0-D09EAAD8FC43}" presName="FirstChild" presStyleLbl="revTx" presStyleIdx="0" presStyleCnt="3">
        <dgm:presLayoutVars>
          <dgm:chMax val="0"/>
          <dgm:chPref val="0"/>
          <dgm:bulletEnabled val="1"/>
        </dgm:presLayoutVars>
      </dgm:prSet>
      <dgm:spPr/>
    </dgm:pt>
    <dgm:pt modelId="{AF442E1E-D595-4564-A84A-D760A75006A0}" type="pres">
      <dgm:prSet presAssocID="{AD085A7F-ABA3-4489-9AF0-D09EAAD8FC43}" presName="Parent" presStyleLbl="alignNode1" presStyleIdx="0" presStyleCnt="3">
        <dgm:presLayoutVars>
          <dgm:chMax val="3"/>
          <dgm:chPref val="3"/>
          <dgm:bulletEnabled val="1"/>
        </dgm:presLayoutVars>
      </dgm:prSet>
      <dgm:spPr/>
    </dgm:pt>
    <dgm:pt modelId="{6B666B8F-250D-44BF-AB0F-9A9BB41B42E5}" type="pres">
      <dgm:prSet presAssocID="{AD085A7F-ABA3-4489-9AF0-D09EAAD8FC43}" presName="Accent" presStyleLbl="parChTrans1D1" presStyleIdx="0" presStyleCnt="3"/>
      <dgm:spPr/>
    </dgm:pt>
    <dgm:pt modelId="{72CED6FF-CE6E-473B-AE3A-A31EA533FD18}" type="pres">
      <dgm:prSet presAssocID="{C150563E-FEF1-43C0-ACEF-5F542223FE93}" presName="sibTrans" presStyleCnt="0"/>
      <dgm:spPr/>
    </dgm:pt>
    <dgm:pt modelId="{99104F53-D276-4B3E-ADAB-90136D98DFC8}" type="pres">
      <dgm:prSet presAssocID="{72E528BD-2AB0-4E37-B432-706B72D01B55}" presName="composite" presStyleCnt="0"/>
      <dgm:spPr/>
    </dgm:pt>
    <dgm:pt modelId="{E6AE4EDA-DEEE-41FE-BD0A-D1509CA485F2}" type="pres">
      <dgm:prSet presAssocID="{72E528BD-2AB0-4E37-B432-706B72D01B55}" presName="FirstChild" presStyleLbl="revTx" presStyleIdx="1" presStyleCnt="3">
        <dgm:presLayoutVars>
          <dgm:chMax val="0"/>
          <dgm:chPref val="0"/>
          <dgm:bulletEnabled val="1"/>
        </dgm:presLayoutVars>
      </dgm:prSet>
      <dgm:spPr/>
    </dgm:pt>
    <dgm:pt modelId="{A16B6790-2EB4-457F-A532-B853098ED590}" type="pres">
      <dgm:prSet presAssocID="{72E528BD-2AB0-4E37-B432-706B72D01B55}" presName="Parent" presStyleLbl="alignNode1" presStyleIdx="1" presStyleCnt="3">
        <dgm:presLayoutVars>
          <dgm:chMax val="3"/>
          <dgm:chPref val="3"/>
          <dgm:bulletEnabled val="1"/>
        </dgm:presLayoutVars>
      </dgm:prSet>
      <dgm:spPr/>
    </dgm:pt>
    <dgm:pt modelId="{17D9929D-46F1-4977-A55C-B0C74A09E1D6}" type="pres">
      <dgm:prSet presAssocID="{72E528BD-2AB0-4E37-B432-706B72D01B55}" presName="Accent" presStyleLbl="parChTrans1D1" presStyleIdx="1" presStyleCnt="3"/>
      <dgm:spPr/>
    </dgm:pt>
    <dgm:pt modelId="{F67F2DEE-5D07-4A6D-9A33-15F2B416BF5D}" type="pres">
      <dgm:prSet presAssocID="{DE381592-71CF-4D28-A155-2C28F1AED68E}" presName="sibTrans" presStyleCnt="0"/>
      <dgm:spPr/>
    </dgm:pt>
    <dgm:pt modelId="{2E7B9287-FFD0-4593-9D21-775A246158B0}" type="pres">
      <dgm:prSet presAssocID="{E52BB076-AB1E-4B06-B221-0E34C95D6BAF}" presName="composite" presStyleCnt="0"/>
      <dgm:spPr/>
    </dgm:pt>
    <dgm:pt modelId="{DCFAA9B3-AF6E-4059-A594-796A749C7619}" type="pres">
      <dgm:prSet presAssocID="{E52BB076-AB1E-4B06-B221-0E34C95D6BAF}" presName="FirstChild" presStyleLbl="revTx" presStyleIdx="2" presStyleCnt="3" custLinFactNeighborY="13993">
        <dgm:presLayoutVars>
          <dgm:chMax val="0"/>
          <dgm:chPref val="0"/>
          <dgm:bulletEnabled val="1"/>
        </dgm:presLayoutVars>
      </dgm:prSet>
      <dgm:spPr/>
    </dgm:pt>
    <dgm:pt modelId="{3C7A61A3-0C93-4379-A4D1-3D48B440D791}" type="pres">
      <dgm:prSet presAssocID="{E52BB076-AB1E-4B06-B221-0E34C95D6BAF}" presName="Parent" presStyleLbl="alignNode1" presStyleIdx="2" presStyleCnt="3">
        <dgm:presLayoutVars>
          <dgm:chMax val="3"/>
          <dgm:chPref val="3"/>
          <dgm:bulletEnabled val="1"/>
        </dgm:presLayoutVars>
      </dgm:prSet>
      <dgm:spPr/>
    </dgm:pt>
    <dgm:pt modelId="{825CE939-4A10-4100-8495-94EA8014BCA0}" type="pres">
      <dgm:prSet presAssocID="{E52BB076-AB1E-4B06-B221-0E34C95D6BAF}" presName="Accent" presStyleLbl="parChTrans1D1" presStyleIdx="2" presStyleCnt="3"/>
      <dgm:spPr/>
    </dgm:pt>
  </dgm:ptLst>
  <dgm:cxnLst>
    <dgm:cxn modelId="{618D7203-FC42-405A-AA14-D5C1174CAF3D}" type="presOf" srcId="{04ECF24D-B1B8-45B7-A5B3-D50C538EEED6}" destId="{E6AE4EDA-DEEE-41FE-BD0A-D1509CA485F2}" srcOrd="0" destOrd="0" presId="urn:microsoft.com/office/officeart/2011/layout/TabList"/>
    <dgm:cxn modelId="{5E4E520E-A318-4763-823F-E69CFE3772BD}" srcId="{E52BB076-AB1E-4B06-B221-0E34C95D6BAF}" destId="{890379D1-FE38-4CF9-8AE1-52042D1C6473}" srcOrd="0" destOrd="0" parTransId="{A4C1AFB7-48CF-412A-A22A-F2E0E17778D3}" sibTransId="{146A1287-1F69-4E29-8475-2E889BCB0D3E}"/>
    <dgm:cxn modelId="{546C5741-BFDA-4EC1-9E42-539658FBAB4B}" type="presOf" srcId="{E52BB076-AB1E-4B06-B221-0E34C95D6BAF}" destId="{3C7A61A3-0C93-4379-A4D1-3D48B440D791}" srcOrd="0" destOrd="0" presId="urn:microsoft.com/office/officeart/2011/layout/TabList"/>
    <dgm:cxn modelId="{EFE44A63-098A-497C-8EF1-98879C6D1B55}" type="presOf" srcId="{AD085A7F-ABA3-4489-9AF0-D09EAAD8FC43}" destId="{AF442E1E-D595-4564-A84A-D760A75006A0}" srcOrd="0" destOrd="0" presId="urn:microsoft.com/office/officeart/2011/layout/TabList"/>
    <dgm:cxn modelId="{8832286F-320D-4183-B50D-75F6EBC3DF2D}" type="presOf" srcId="{93240802-5443-4A17-A7CA-B00187E14B39}" destId="{AEB6533A-B32E-4052-8E84-6FF56D86978D}" srcOrd="0" destOrd="0" presId="urn:microsoft.com/office/officeart/2011/layout/TabList"/>
    <dgm:cxn modelId="{E4F79951-B5E0-4E65-8CFD-A2054D49AA2B}" srcId="{2AD89B22-3BF4-4BF0-99A0-AD71E6CFF49A}" destId="{E52BB076-AB1E-4B06-B221-0E34C95D6BAF}" srcOrd="2" destOrd="0" parTransId="{5B4FB9B4-DDF6-48B2-AD11-D075962204F8}" sibTransId="{6ACDC68A-84C0-4882-990E-C823D90123F6}"/>
    <dgm:cxn modelId="{0797CA8F-F7A0-4F2C-AFE1-8776C2BC0675}" type="presOf" srcId="{72E528BD-2AB0-4E37-B432-706B72D01B55}" destId="{A16B6790-2EB4-457F-A532-B853098ED590}" srcOrd="0" destOrd="0" presId="urn:microsoft.com/office/officeart/2011/layout/TabList"/>
    <dgm:cxn modelId="{B43B0EA7-6C66-4E77-8EEB-D6D83A1F3FEA}" type="presOf" srcId="{2AD89B22-3BF4-4BF0-99A0-AD71E6CFF49A}" destId="{86D4B79C-E8F2-4F7A-943D-26DB065B162B}" srcOrd="0" destOrd="0" presId="urn:microsoft.com/office/officeart/2011/layout/TabList"/>
    <dgm:cxn modelId="{31CDCDDE-1FFD-4949-97C5-A816EA9D3A6D}" srcId="{72E528BD-2AB0-4E37-B432-706B72D01B55}" destId="{04ECF24D-B1B8-45B7-A5B3-D50C538EEED6}" srcOrd="0" destOrd="0" parTransId="{20E631D3-F087-4B43-9B6B-DCE57F825C9A}" sibTransId="{761C9576-00F4-4103-A007-63AE7D126F02}"/>
    <dgm:cxn modelId="{005752E0-538E-4DBF-9537-E340156CC40D}" srcId="{2AD89B22-3BF4-4BF0-99A0-AD71E6CFF49A}" destId="{72E528BD-2AB0-4E37-B432-706B72D01B55}" srcOrd="1" destOrd="0" parTransId="{70DEED1F-221A-4323-A68C-F26225DD9548}" sibTransId="{DE381592-71CF-4D28-A155-2C28F1AED68E}"/>
    <dgm:cxn modelId="{D10216EE-5AF8-421A-935E-CC4476B15F52}" srcId="{AD085A7F-ABA3-4489-9AF0-D09EAAD8FC43}" destId="{93240802-5443-4A17-A7CA-B00187E14B39}" srcOrd="0" destOrd="0" parTransId="{0D9A9121-F36E-4E88-8FBB-F9AFDE97BF18}" sibTransId="{DBEF59D3-AE8A-486F-AD30-8D354F0EE9E2}"/>
    <dgm:cxn modelId="{ED61C6F2-EDB0-4A51-96C3-AEB8A05C4E65}" srcId="{2AD89B22-3BF4-4BF0-99A0-AD71E6CFF49A}" destId="{AD085A7F-ABA3-4489-9AF0-D09EAAD8FC43}" srcOrd="0" destOrd="0" parTransId="{CD806ADA-F533-4D8F-AA9C-C493D7C7894A}" sibTransId="{C150563E-FEF1-43C0-ACEF-5F542223FE93}"/>
    <dgm:cxn modelId="{21E26FFB-242E-4395-BCA7-3BF045F46767}" type="presOf" srcId="{890379D1-FE38-4CF9-8AE1-52042D1C6473}" destId="{DCFAA9B3-AF6E-4059-A594-796A749C7619}" srcOrd="0" destOrd="0" presId="urn:microsoft.com/office/officeart/2011/layout/TabList"/>
    <dgm:cxn modelId="{581EAE43-5294-47B6-81D0-3ECCF0050000}" type="presParOf" srcId="{86D4B79C-E8F2-4F7A-943D-26DB065B162B}" destId="{46598B33-EFEC-4588-8CEB-5BE4314F4CAC}" srcOrd="0" destOrd="0" presId="urn:microsoft.com/office/officeart/2011/layout/TabList"/>
    <dgm:cxn modelId="{D71B0506-6A8E-4AE5-A463-C800F68E4DD2}" type="presParOf" srcId="{46598B33-EFEC-4588-8CEB-5BE4314F4CAC}" destId="{AEB6533A-B32E-4052-8E84-6FF56D86978D}" srcOrd="0" destOrd="0" presId="urn:microsoft.com/office/officeart/2011/layout/TabList"/>
    <dgm:cxn modelId="{5DA6FD0C-3E30-4907-A226-336F3C46D2E5}" type="presParOf" srcId="{46598B33-EFEC-4588-8CEB-5BE4314F4CAC}" destId="{AF442E1E-D595-4564-A84A-D760A75006A0}" srcOrd="1" destOrd="0" presId="urn:microsoft.com/office/officeart/2011/layout/TabList"/>
    <dgm:cxn modelId="{DB9B8A58-6F4D-44E9-A939-07D6684BFA78}" type="presParOf" srcId="{46598B33-EFEC-4588-8CEB-5BE4314F4CAC}" destId="{6B666B8F-250D-44BF-AB0F-9A9BB41B42E5}" srcOrd="2" destOrd="0" presId="urn:microsoft.com/office/officeart/2011/layout/TabList"/>
    <dgm:cxn modelId="{AFA6D097-1556-4972-A29D-238CD5EE7A9D}" type="presParOf" srcId="{86D4B79C-E8F2-4F7A-943D-26DB065B162B}" destId="{72CED6FF-CE6E-473B-AE3A-A31EA533FD18}" srcOrd="1" destOrd="0" presId="urn:microsoft.com/office/officeart/2011/layout/TabList"/>
    <dgm:cxn modelId="{3AB0F931-B1B3-4A60-B981-86D7C439D63B}" type="presParOf" srcId="{86D4B79C-E8F2-4F7A-943D-26DB065B162B}" destId="{99104F53-D276-4B3E-ADAB-90136D98DFC8}" srcOrd="2" destOrd="0" presId="urn:microsoft.com/office/officeart/2011/layout/TabList"/>
    <dgm:cxn modelId="{1CDE945C-E50A-4B3E-95B0-FC48B2EC2021}" type="presParOf" srcId="{99104F53-D276-4B3E-ADAB-90136D98DFC8}" destId="{E6AE4EDA-DEEE-41FE-BD0A-D1509CA485F2}" srcOrd="0" destOrd="0" presId="urn:microsoft.com/office/officeart/2011/layout/TabList"/>
    <dgm:cxn modelId="{E8107460-FAF1-47F0-BE8E-1CE3C52EB9F8}" type="presParOf" srcId="{99104F53-D276-4B3E-ADAB-90136D98DFC8}" destId="{A16B6790-2EB4-457F-A532-B853098ED590}" srcOrd="1" destOrd="0" presId="urn:microsoft.com/office/officeart/2011/layout/TabList"/>
    <dgm:cxn modelId="{88962FDE-4483-497A-8094-4B4A7AFB6C64}" type="presParOf" srcId="{99104F53-D276-4B3E-ADAB-90136D98DFC8}" destId="{17D9929D-46F1-4977-A55C-B0C74A09E1D6}" srcOrd="2" destOrd="0" presId="urn:microsoft.com/office/officeart/2011/layout/TabList"/>
    <dgm:cxn modelId="{3D2E2171-3B72-43E8-965C-2C3FE177A84E}" type="presParOf" srcId="{86D4B79C-E8F2-4F7A-943D-26DB065B162B}" destId="{F67F2DEE-5D07-4A6D-9A33-15F2B416BF5D}" srcOrd="3" destOrd="0" presId="urn:microsoft.com/office/officeart/2011/layout/TabList"/>
    <dgm:cxn modelId="{4CB057AF-77C2-40B1-AA4C-12810C168C0C}" type="presParOf" srcId="{86D4B79C-E8F2-4F7A-943D-26DB065B162B}" destId="{2E7B9287-FFD0-4593-9D21-775A246158B0}" srcOrd="4" destOrd="0" presId="urn:microsoft.com/office/officeart/2011/layout/TabList"/>
    <dgm:cxn modelId="{F27A77C5-37A5-4557-B820-1F5E8C672407}" type="presParOf" srcId="{2E7B9287-FFD0-4593-9D21-775A246158B0}" destId="{DCFAA9B3-AF6E-4059-A594-796A749C7619}" srcOrd="0" destOrd="0" presId="urn:microsoft.com/office/officeart/2011/layout/TabList"/>
    <dgm:cxn modelId="{57A91126-A348-469B-82D7-34CAB20F255A}" type="presParOf" srcId="{2E7B9287-FFD0-4593-9D21-775A246158B0}" destId="{3C7A61A3-0C93-4379-A4D1-3D48B440D791}" srcOrd="1" destOrd="0" presId="urn:microsoft.com/office/officeart/2011/layout/TabList"/>
    <dgm:cxn modelId="{7E7D7F93-B19E-4E87-B54F-E0011E9F29C0}" type="presParOf" srcId="{2E7B9287-FFD0-4593-9D21-775A246158B0}" destId="{825CE939-4A10-4100-8495-94EA8014BCA0}" srcOrd="2" destOrd="0" presId="urn:microsoft.com/office/officeart/2011/layout/Tab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AD89B22-3BF4-4BF0-99A0-AD71E6CFF49A}"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GB"/>
        </a:p>
      </dgm:t>
    </dgm:pt>
    <dgm:pt modelId="{AD085A7F-ABA3-4489-9AF0-D09EAAD8FC43}">
      <dgm:prSet phldrT="[Text]"/>
      <dgm:spPr/>
      <dgm:t>
        <a:bodyPr/>
        <a:lstStyle/>
        <a:p>
          <a:r>
            <a:rPr lang="en-GB" dirty="0"/>
            <a:t>5.4</a:t>
          </a:r>
        </a:p>
      </dgm:t>
    </dgm:pt>
    <dgm:pt modelId="{CD806ADA-F533-4D8F-AA9C-C493D7C7894A}" type="parTrans" cxnId="{ED61C6F2-EDB0-4A51-96C3-AEB8A05C4E65}">
      <dgm:prSet/>
      <dgm:spPr/>
      <dgm:t>
        <a:bodyPr/>
        <a:lstStyle/>
        <a:p>
          <a:endParaRPr lang="en-GB"/>
        </a:p>
      </dgm:t>
    </dgm:pt>
    <dgm:pt modelId="{C150563E-FEF1-43C0-ACEF-5F542223FE93}" type="sibTrans" cxnId="{ED61C6F2-EDB0-4A51-96C3-AEB8A05C4E65}">
      <dgm:prSet/>
      <dgm:spPr/>
      <dgm:t>
        <a:bodyPr/>
        <a:lstStyle/>
        <a:p>
          <a:endParaRPr lang="en-GB"/>
        </a:p>
      </dgm:t>
    </dgm:pt>
    <dgm:pt modelId="{93240802-5443-4A17-A7CA-B00187E14B39}">
      <dgm:prSet phldrT="[Text]" custT="1"/>
      <dgm:spPr/>
      <dgm:t>
        <a:bodyPr/>
        <a:lstStyle/>
        <a:p>
          <a:r>
            <a:rPr lang="en-GB" sz="1400" dirty="0"/>
            <a:t>We avoid having a blame culture</a:t>
          </a:r>
        </a:p>
      </dgm:t>
    </dgm:pt>
    <dgm:pt modelId="{0D9A9121-F36E-4E88-8FBB-F9AFDE97BF18}" type="parTrans" cxnId="{D10216EE-5AF8-421A-935E-CC4476B15F52}">
      <dgm:prSet/>
      <dgm:spPr/>
      <dgm:t>
        <a:bodyPr/>
        <a:lstStyle/>
        <a:p>
          <a:endParaRPr lang="en-GB"/>
        </a:p>
      </dgm:t>
    </dgm:pt>
    <dgm:pt modelId="{DBEF59D3-AE8A-486F-AD30-8D354F0EE9E2}" type="sibTrans" cxnId="{D10216EE-5AF8-421A-935E-CC4476B15F52}">
      <dgm:prSet/>
      <dgm:spPr/>
      <dgm:t>
        <a:bodyPr/>
        <a:lstStyle/>
        <a:p>
          <a:endParaRPr lang="en-GB"/>
        </a:p>
      </dgm:t>
    </dgm:pt>
    <dgm:pt modelId="{72E528BD-2AB0-4E37-B432-706B72D01B55}">
      <dgm:prSet phldrT="[Text]"/>
      <dgm:spPr/>
      <dgm:t>
        <a:bodyPr/>
        <a:lstStyle/>
        <a:p>
          <a:r>
            <a:rPr lang="en-GB" dirty="0"/>
            <a:t>5.2</a:t>
          </a:r>
        </a:p>
      </dgm:t>
    </dgm:pt>
    <dgm:pt modelId="{70DEED1F-221A-4323-A68C-F26225DD9548}" type="parTrans" cxnId="{005752E0-538E-4DBF-9537-E340156CC40D}">
      <dgm:prSet/>
      <dgm:spPr/>
      <dgm:t>
        <a:bodyPr/>
        <a:lstStyle/>
        <a:p>
          <a:endParaRPr lang="en-GB"/>
        </a:p>
      </dgm:t>
    </dgm:pt>
    <dgm:pt modelId="{DE381592-71CF-4D28-A155-2C28F1AED68E}" type="sibTrans" cxnId="{005752E0-538E-4DBF-9537-E340156CC40D}">
      <dgm:prSet/>
      <dgm:spPr/>
      <dgm:t>
        <a:bodyPr/>
        <a:lstStyle/>
        <a:p>
          <a:endParaRPr lang="en-GB"/>
        </a:p>
      </dgm:t>
    </dgm:pt>
    <dgm:pt modelId="{04ECF24D-B1B8-45B7-A5B3-D50C538EEED6}">
      <dgm:prSet phldrT="[Text]"/>
      <dgm:spPr/>
      <dgm:t>
        <a:bodyPr/>
        <a:lstStyle/>
        <a:p>
          <a:r>
            <a:rPr lang="en-GB" dirty="0"/>
            <a:t>Our SMT demonstrates adherence to the same expectations for integrity, risk culture &amp; governance as all others</a:t>
          </a:r>
        </a:p>
      </dgm:t>
    </dgm:pt>
    <dgm:pt modelId="{20E631D3-F087-4B43-9B6B-DCE57F825C9A}" type="parTrans" cxnId="{31CDCDDE-1FFD-4949-97C5-A816EA9D3A6D}">
      <dgm:prSet/>
      <dgm:spPr/>
      <dgm:t>
        <a:bodyPr/>
        <a:lstStyle/>
        <a:p>
          <a:endParaRPr lang="en-GB"/>
        </a:p>
      </dgm:t>
    </dgm:pt>
    <dgm:pt modelId="{761C9576-00F4-4103-A007-63AE7D126F02}" type="sibTrans" cxnId="{31CDCDDE-1FFD-4949-97C5-A816EA9D3A6D}">
      <dgm:prSet/>
      <dgm:spPr/>
      <dgm:t>
        <a:bodyPr/>
        <a:lstStyle/>
        <a:p>
          <a:endParaRPr lang="en-GB"/>
        </a:p>
      </dgm:t>
    </dgm:pt>
    <dgm:pt modelId="{E52BB076-AB1E-4B06-B221-0E34C95D6BAF}">
      <dgm:prSet phldrT="[Text]"/>
      <dgm:spPr/>
      <dgm:t>
        <a:bodyPr/>
        <a:lstStyle/>
        <a:p>
          <a:r>
            <a:rPr lang="en-GB" dirty="0"/>
            <a:t>5.1=</a:t>
          </a:r>
        </a:p>
      </dgm:t>
    </dgm:pt>
    <dgm:pt modelId="{5B4FB9B4-DDF6-48B2-AD11-D075962204F8}" type="parTrans" cxnId="{E4F79951-B5E0-4E65-8CFD-A2054D49AA2B}">
      <dgm:prSet/>
      <dgm:spPr/>
      <dgm:t>
        <a:bodyPr/>
        <a:lstStyle/>
        <a:p>
          <a:endParaRPr lang="en-GB"/>
        </a:p>
      </dgm:t>
    </dgm:pt>
    <dgm:pt modelId="{6ACDC68A-84C0-4882-990E-C823D90123F6}" type="sibTrans" cxnId="{E4F79951-B5E0-4E65-8CFD-A2054D49AA2B}">
      <dgm:prSet/>
      <dgm:spPr/>
      <dgm:t>
        <a:bodyPr/>
        <a:lstStyle/>
        <a:p>
          <a:endParaRPr lang="en-GB"/>
        </a:p>
      </dgm:t>
    </dgm:pt>
    <dgm:pt modelId="{890379D1-FE38-4CF9-8AE1-52042D1C6473}">
      <dgm:prSet phldrT="[Text]" custT="1"/>
      <dgm:spPr/>
      <dgm:t>
        <a:bodyPr/>
        <a:lstStyle/>
        <a:p>
          <a:endParaRPr lang="en-GB" sz="1350" dirty="0"/>
        </a:p>
        <a:p>
          <a:endParaRPr lang="en-GB" sz="1350" dirty="0"/>
        </a:p>
        <a:p>
          <a:r>
            <a:rPr lang="en-GB" sz="1350" dirty="0"/>
            <a:t>Positive risk ethos; Embedded core values in operations; Embedded risk culture in operations</a:t>
          </a:r>
        </a:p>
      </dgm:t>
    </dgm:pt>
    <dgm:pt modelId="{A4C1AFB7-48CF-412A-A22A-F2E0E17778D3}" type="parTrans" cxnId="{5E4E520E-A318-4763-823F-E69CFE3772BD}">
      <dgm:prSet/>
      <dgm:spPr/>
      <dgm:t>
        <a:bodyPr/>
        <a:lstStyle/>
        <a:p>
          <a:endParaRPr lang="en-GB"/>
        </a:p>
      </dgm:t>
    </dgm:pt>
    <dgm:pt modelId="{146A1287-1F69-4E29-8475-2E889BCB0D3E}" type="sibTrans" cxnId="{5E4E520E-A318-4763-823F-E69CFE3772BD}">
      <dgm:prSet/>
      <dgm:spPr/>
      <dgm:t>
        <a:bodyPr/>
        <a:lstStyle/>
        <a:p>
          <a:endParaRPr lang="en-GB"/>
        </a:p>
      </dgm:t>
    </dgm:pt>
    <dgm:pt modelId="{5E2141EC-3A95-4E16-9866-11C343F3F989}">
      <dgm:prSet/>
      <dgm:spPr/>
      <dgm:t>
        <a:bodyPr/>
        <a:lstStyle/>
        <a:p>
          <a:endParaRPr lang="en-GB" i="1" dirty="0"/>
        </a:p>
      </dgm:t>
    </dgm:pt>
    <dgm:pt modelId="{D788035D-93A1-46FB-8ED6-73687D87F55E}" type="parTrans" cxnId="{5B080D84-5228-4006-9A52-12F57C305349}">
      <dgm:prSet/>
      <dgm:spPr/>
      <dgm:t>
        <a:bodyPr/>
        <a:lstStyle/>
        <a:p>
          <a:endParaRPr lang="en-GB"/>
        </a:p>
      </dgm:t>
    </dgm:pt>
    <dgm:pt modelId="{D60709D4-64B1-4588-8572-17EE3929D765}" type="sibTrans" cxnId="{5B080D84-5228-4006-9A52-12F57C305349}">
      <dgm:prSet/>
      <dgm:spPr/>
      <dgm:t>
        <a:bodyPr/>
        <a:lstStyle/>
        <a:p>
          <a:endParaRPr lang="en-GB"/>
        </a:p>
      </dgm:t>
    </dgm:pt>
    <dgm:pt modelId="{86D4B79C-E8F2-4F7A-943D-26DB065B162B}" type="pres">
      <dgm:prSet presAssocID="{2AD89B22-3BF4-4BF0-99A0-AD71E6CFF49A}" presName="Name0" presStyleCnt="0">
        <dgm:presLayoutVars>
          <dgm:chMax/>
          <dgm:chPref val="3"/>
          <dgm:dir/>
          <dgm:animOne val="branch"/>
          <dgm:animLvl val="lvl"/>
        </dgm:presLayoutVars>
      </dgm:prSet>
      <dgm:spPr/>
    </dgm:pt>
    <dgm:pt modelId="{46598B33-EFEC-4588-8CEB-5BE4314F4CAC}" type="pres">
      <dgm:prSet presAssocID="{AD085A7F-ABA3-4489-9AF0-D09EAAD8FC43}" presName="composite" presStyleCnt="0"/>
      <dgm:spPr/>
    </dgm:pt>
    <dgm:pt modelId="{AEB6533A-B32E-4052-8E84-6FF56D86978D}" type="pres">
      <dgm:prSet presAssocID="{AD085A7F-ABA3-4489-9AF0-D09EAAD8FC43}" presName="FirstChild" presStyleLbl="revTx" presStyleIdx="0" presStyleCnt="4">
        <dgm:presLayoutVars>
          <dgm:chMax val="0"/>
          <dgm:chPref val="0"/>
          <dgm:bulletEnabled val="1"/>
        </dgm:presLayoutVars>
      </dgm:prSet>
      <dgm:spPr/>
    </dgm:pt>
    <dgm:pt modelId="{AF442E1E-D595-4564-A84A-D760A75006A0}" type="pres">
      <dgm:prSet presAssocID="{AD085A7F-ABA3-4489-9AF0-D09EAAD8FC43}" presName="Parent" presStyleLbl="alignNode1" presStyleIdx="0" presStyleCnt="3">
        <dgm:presLayoutVars>
          <dgm:chMax val="3"/>
          <dgm:chPref val="3"/>
          <dgm:bulletEnabled val="1"/>
        </dgm:presLayoutVars>
      </dgm:prSet>
      <dgm:spPr/>
    </dgm:pt>
    <dgm:pt modelId="{6B666B8F-250D-44BF-AB0F-9A9BB41B42E5}" type="pres">
      <dgm:prSet presAssocID="{AD085A7F-ABA3-4489-9AF0-D09EAAD8FC43}" presName="Accent" presStyleLbl="parChTrans1D1" presStyleIdx="0" presStyleCnt="3"/>
      <dgm:spPr/>
    </dgm:pt>
    <dgm:pt modelId="{72CED6FF-CE6E-473B-AE3A-A31EA533FD18}" type="pres">
      <dgm:prSet presAssocID="{C150563E-FEF1-43C0-ACEF-5F542223FE93}" presName="sibTrans" presStyleCnt="0"/>
      <dgm:spPr/>
    </dgm:pt>
    <dgm:pt modelId="{99104F53-D276-4B3E-ADAB-90136D98DFC8}" type="pres">
      <dgm:prSet presAssocID="{72E528BD-2AB0-4E37-B432-706B72D01B55}" presName="composite" presStyleCnt="0"/>
      <dgm:spPr/>
    </dgm:pt>
    <dgm:pt modelId="{E6AE4EDA-DEEE-41FE-BD0A-D1509CA485F2}" type="pres">
      <dgm:prSet presAssocID="{72E528BD-2AB0-4E37-B432-706B72D01B55}" presName="FirstChild" presStyleLbl="revTx" presStyleIdx="1" presStyleCnt="4">
        <dgm:presLayoutVars>
          <dgm:chMax val="0"/>
          <dgm:chPref val="0"/>
          <dgm:bulletEnabled val="1"/>
        </dgm:presLayoutVars>
      </dgm:prSet>
      <dgm:spPr/>
    </dgm:pt>
    <dgm:pt modelId="{A16B6790-2EB4-457F-A532-B853098ED590}" type="pres">
      <dgm:prSet presAssocID="{72E528BD-2AB0-4E37-B432-706B72D01B55}" presName="Parent" presStyleLbl="alignNode1" presStyleIdx="1" presStyleCnt="3">
        <dgm:presLayoutVars>
          <dgm:chMax val="3"/>
          <dgm:chPref val="3"/>
          <dgm:bulletEnabled val="1"/>
        </dgm:presLayoutVars>
      </dgm:prSet>
      <dgm:spPr/>
    </dgm:pt>
    <dgm:pt modelId="{17D9929D-46F1-4977-A55C-B0C74A09E1D6}" type="pres">
      <dgm:prSet presAssocID="{72E528BD-2AB0-4E37-B432-706B72D01B55}" presName="Accent" presStyleLbl="parChTrans1D1" presStyleIdx="1" presStyleCnt="3"/>
      <dgm:spPr/>
    </dgm:pt>
    <dgm:pt modelId="{F67F2DEE-5D07-4A6D-9A33-15F2B416BF5D}" type="pres">
      <dgm:prSet presAssocID="{DE381592-71CF-4D28-A155-2C28F1AED68E}" presName="sibTrans" presStyleCnt="0"/>
      <dgm:spPr/>
    </dgm:pt>
    <dgm:pt modelId="{2E7B9287-FFD0-4593-9D21-775A246158B0}" type="pres">
      <dgm:prSet presAssocID="{E52BB076-AB1E-4B06-B221-0E34C95D6BAF}" presName="composite" presStyleCnt="0"/>
      <dgm:spPr/>
    </dgm:pt>
    <dgm:pt modelId="{DCFAA9B3-AF6E-4059-A594-796A749C7619}" type="pres">
      <dgm:prSet presAssocID="{E52BB076-AB1E-4B06-B221-0E34C95D6BAF}" presName="FirstChild" presStyleLbl="revTx" presStyleIdx="2" presStyleCnt="4">
        <dgm:presLayoutVars>
          <dgm:chMax val="0"/>
          <dgm:chPref val="0"/>
          <dgm:bulletEnabled val="1"/>
        </dgm:presLayoutVars>
      </dgm:prSet>
      <dgm:spPr/>
    </dgm:pt>
    <dgm:pt modelId="{3C7A61A3-0C93-4379-A4D1-3D48B440D791}" type="pres">
      <dgm:prSet presAssocID="{E52BB076-AB1E-4B06-B221-0E34C95D6BAF}" presName="Parent" presStyleLbl="alignNode1" presStyleIdx="2" presStyleCnt="3">
        <dgm:presLayoutVars>
          <dgm:chMax val="3"/>
          <dgm:chPref val="3"/>
          <dgm:bulletEnabled val="1"/>
        </dgm:presLayoutVars>
      </dgm:prSet>
      <dgm:spPr/>
    </dgm:pt>
    <dgm:pt modelId="{825CE939-4A10-4100-8495-94EA8014BCA0}" type="pres">
      <dgm:prSet presAssocID="{E52BB076-AB1E-4B06-B221-0E34C95D6BAF}" presName="Accent" presStyleLbl="parChTrans1D1" presStyleIdx="2" presStyleCnt="3"/>
      <dgm:spPr/>
    </dgm:pt>
    <dgm:pt modelId="{B9F5FAED-F174-467C-8825-A8F8A6B8DD9F}" type="pres">
      <dgm:prSet presAssocID="{E52BB076-AB1E-4B06-B221-0E34C95D6BAF}" presName="Child" presStyleLbl="revTx" presStyleIdx="3" presStyleCnt="4">
        <dgm:presLayoutVars>
          <dgm:chMax val="0"/>
          <dgm:chPref val="0"/>
          <dgm:bulletEnabled val="1"/>
        </dgm:presLayoutVars>
      </dgm:prSet>
      <dgm:spPr/>
    </dgm:pt>
  </dgm:ptLst>
  <dgm:cxnLst>
    <dgm:cxn modelId="{618D7203-FC42-405A-AA14-D5C1174CAF3D}" type="presOf" srcId="{04ECF24D-B1B8-45B7-A5B3-D50C538EEED6}" destId="{E6AE4EDA-DEEE-41FE-BD0A-D1509CA485F2}" srcOrd="0" destOrd="0" presId="urn:microsoft.com/office/officeart/2011/layout/TabList"/>
    <dgm:cxn modelId="{5E4E520E-A318-4763-823F-E69CFE3772BD}" srcId="{E52BB076-AB1E-4B06-B221-0E34C95D6BAF}" destId="{890379D1-FE38-4CF9-8AE1-52042D1C6473}" srcOrd="0" destOrd="0" parTransId="{A4C1AFB7-48CF-412A-A22A-F2E0E17778D3}" sibTransId="{146A1287-1F69-4E29-8475-2E889BCB0D3E}"/>
    <dgm:cxn modelId="{546C5741-BFDA-4EC1-9E42-539658FBAB4B}" type="presOf" srcId="{E52BB076-AB1E-4B06-B221-0E34C95D6BAF}" destId="{3C7A61A3-0C93-4379-A4D1-3D48B440D791}" srcOrd="0" destOrd="0" presId="urn:microsoft.com/office/officeart/2011/layout/TabList"/>
    <dgm:cxn modelId="{EFE44A63-098A-497C-8EF1-98879C6D1B55}" type="presOf" srcId="{AD085A7F-ABA3-4489-9AF0-D09EAAD8FC43}" destId="{AF442E1E-D595-4564-A84A-D760A75006A0}" srcOrd="0" destOrd="0" presId="urn:microsoft.com/office/officeart/2011/layout/TabList"/>
    <dgm:cxn modelId="{8832286F-320D-4183-B50D-75F6EBC3DF2D}" type="presOf" srcId="{93240802-5443-4A17-A7CA-B00187E14B39}" destId="{AEB6533A-B32E-4052-8E84-6FF56D86978D}" srcOrd="0" destOrd="0" presId="urn:microsoft.com/office/officeart/2011/layout/TabList"/>
    <dgm:cxn modelId="{E4F79951-B5E0-4E65-8CFD-A2054D49AA2B}" srcId="{2AD89B22-3BF4-4BF0-99A0-AD71E6CFF49A}" destId="{E52BB076-AB1E-4B06-B221-0E34C95D6BAF}" srcOrd="2" destOrd="0" parTransId="{5B4FB9B4-DDF6-48B2-AD11-D075962204F8}" sibTransId="{6ACDC68A-84C0-4882-990E-C823D90123F6}"/>
    <dgm:cxn modelId="{5B080D84-5228-4006-9A52-12F57C305349}" srcId="{E52BB076-AB1E-4B06-B221-0E34C95D6BAF}" destId="{5E2141EC-3A95-4E16-9866-11C343F3F989}" srcOrd="1" destOrd="0" parTransId="{D788035D-93A1-46FB-8ED6-73687D87F55E}" sibTransId="{D60709D4-64B1-4588-8572-17EE3929D765}"/>
    <dgm:cxn modelId="{0797CA8F-F7A0-4F2C-AFE1-8776C2BC0675}" type="presOf" srcId="{72E528BD-2AB0-4E37-B432-706B72D01B55}" destId="{A16B6790-2EB4-457F-A532-B853098ED590}" srcOrd="0" destOrd="0" presId="urn:microsoft.com/office/officeart/2011/layout/TabList"/>
    <dgm:cxn modelId="{B43B0EA7-6C66-4E77-8EEB-D6D83A1F3FEA}" type="presOf" srcId="{2AD89B22-3BF4-4BF0-99A0-AD71E6CFF49A}" destId="{86D4B79C-E8F2-4F7A-943D-26DB065B162B}" srcOrd="0" destOrd="0" presId="urn:microsoft.com/office/officeart/2011/layout/TabList"/>
    <dgm:cxn modelId="{31CDCDDE-1FFD-4949-97C5-A816EA9D3A6D}" srcId="{72E528BD-2AB0-4E37-B432-706B72D01B55}" destId="{04ECF24D-B1B8-45B7-A5B3-D50C538EEED6}" srcOrd="0" destOrd="0" parTransId="{20E631D3-F087-4B43-9B6B-DCE57F825C9A}" sibTransId="{761C9576-00F4-4103-A007-63AE7D126F02}"/>
    <dgm:cxn modelId="{005752E0-538E-4DBF-9537-E340156CC40D}" srcId="{2AD89B22-3BF4-4BF0-99A0-AD71E6CFF49A}" destId="{72E528BD-2AB0-4E37-B432-706B72D01B55}" srcOrd="1" destOrd="0" parTransId="{70DEED1F-221A-4323-A68C-F26225DD9548}" sibTransId="{DE381592-71CF-4D28-A155-2C28F1AED68E}"/>
    <dgm:cxn modelId="{7263FFE1-8D56-4E3C-BB2A-5A250185CF98}" type="presOf" srcId="{5E2141EC-3A95-4E16-9866-11C343F3F989}" destId="{B9F5FAED-F174-467C-8825-A8F8A6B8DD9F}" srcOrd="0" destOrd="0" presId="urn:microsoft.com/office/officeart/2011/layout/TabList"/>
    <dgm:cxn modelId="{D10216EE-5AF8-421A-935E-CC4476B15F52}" srcId="{AD085A7F-ABA3-4489-9AF0-D09EAAD8FC43}" destId="{93240802-5443-4A17-A7CA-B00187E14B39}" srcOrd="0" destOrd="0" parTransId="{0D9A9121-F36E-4E88-8FBB-F9AFDE97BF18}" sibTransId="{DBEF59D3-AE8A-486F-AD30-8D354F0EE9E2}"/>
    <dgm:cxn modelId="{ED61C6F2-EDB0-4A51-96C3-AEB8A05C4E65}" srcId="{2AD89B22-3BF4-4BF0-99A0-AD71E6CFF49A}" destId="{AD085A7F-ABA3-4489-9AF0-D09EAAD8FC43}" srcOrd="0" destOrd="0" parTransId="{CD806ADA-F533-4D8F-AA9C-C493D7C7894A}" sibTransId="{C150563E-FEF1-43C0-ACEF-5F542223FE93}"/>
    <dgm:cxn modelId="{21E26FFB-242E-4395-BCA7-3BF045F46767}" type="presOf" srcId="{890379D1-FE38-4CF9-8AE1-52042D1C6473}" destId="{DCFAA9B3-AF6E-4059-A594-796A749C7619}" srcOrd="0" destOrd="0" presId="urn:microsoft.com/office/officeart/2011/layout/TabList"/>
    <dgm:cxn modelId="{581EAE43-5294-47B6-81D0-3ECCF0050000}" type="presParOf" srcId="{86D4B79C-E8F2-4F7A-943D-26DB065B162B}" destId="{46598B33-EFEC-4588-8CEB-5BE4314F4CAC}" srcOrd="0" destOrd="0" presId="urn:microsoft.com/office/officeart/2011/layout/TabList"/>
    <dgm:cxn modelId="{D71B0506-6A8E-4AE5-A463-C800F68E4DD2}" type="presParOf" srcId="{46598B33-EFEC-4588-8CEB-5BE4314F4CAC}" destId="{AEB6533A-B32E-4052-8E84-6FF56D86978D}" srcOrd="0" destOrd="0" presId="urn:microsoft.com/office/officeart/2011/layout/TabList"/>
    <dgm:cxn modelId="{5DA6FD0C-3E30-4907-A226-336F3C46D2E5}" type="presParOf" srcId="{46598B33-EFEC-4588-8CEB-5BE4314F4CAC}" destId="{AF442E1E-D595-4564-A84A-D760A75006A0}" srcOrd="1" destOrd="0" presId="urn:microsoft.com/office/officeart/2011/layout/TabList"/>
    <dgm:cxn modelId="{DB9B8A58-6F4D-44E9-A939-07D6684BFA78}" type="presParOf" srcId="{46598B33-EFEC-4588-8CEB-5BE4314F4CAC}" destId="{6B666B8F-250D-44BF-AB0F-9A9BB41B42E5}" srcOrd="2" destOrd="0" presId="urn:microsoft.com/office/officeart/2011/layout/TabList"/>
    <dgm:cxn modelId="{AFA6D097-1556-4972-A29D-238CD5EE7A9D}" type="presParOf" srcId="{86D4B79C-E8F2-4F7A-943D-26DB065B162B}" destId="{72CED6FF-CE6E-473B-AE3A-A31EA533FD18}" srcOrd="1" destOrd="0" presId="urn:microsoft.com/office/officeart/2011/layout/TabList"/>
    <dgm:cxn modelId="{3AB0F931-B1B3-4A60-B981-86D7C439D63B}" type="presParOf" srcId="{86D4B79C-E8F2-4F7A-943D-26DB065B162B}" destId="{99104F53-D276-4B3E-ADAB-90136D98DFC8}" srcOrd="2" destOrd="0" presId="urn:microsoft.com/office/officeart/2011/layout/TabList"/>
    <dgm:cxn modelId="{1CDE945C-E50A-4B3E-95B0-FC48B2EC2021}" type="presParOf" srcId="{99104F53-D276-4B3E-ADAB-90136D98DFC8}" destId="{E6AE4EDA-DEEE-41FE-BD0A-D1509CA485F2}" srcOrd="0" destOrd="0" presId="urn:microsoft.com/office/officeart/2011/layout/TabList"/>
    <dgm:cxn modelId="{E8107460-FAF1-47F0-BE8E-1CE3C52EB9F8}" type="presParOf" srcId="{99104F53-D276-4B3E-ADAB-90136D98DFC8}" destId="{A16B6790-2EB4-457F-A532-B853098ED590}" srcOrd="1" destOrd="0" presId="urn:microsoft.com/office/officeart/2011/layout/TabList"/>
    <dgm:cxn modelId="{88962FDE-4483-497A-8094-4B4A7AFB6C64}" type="presParOf" srcId="{99104F53-D276-4B3E-ADAB-90136D98DFC8}" destId="{17D9929D-46F1-4977-A55C-B0C74A09E1D6}" srcOrd="2" destOrd="0" presId="urn:microsoft.com/office/officeart/2011/layout/TabList"/>
    <dgm:cxn modelId="{3D2E2171-3B72-43E8-965C-2C3FE177A84E}" type="presParOf" srcId="{86D4B79C-E8F2-4F7A-943D-26DB065B162B}" destId="{F67F2DEE-5D07-4A6D-9A33-15F2B416BF5D}" srcOrd="3" destOrd="0" presId="urn:microsoft.com/office/officeart/2011/layout/TabList"/>
    <dgm:cxn modelId="{4CB057AF-77C2-40B1-AA4C-12810C168C0C}" type="presParOf" srcId="{86D4B79C-E8F2-4F7A-943D-26DB065B162B}" destId="{2E7B9287-FFD0-4593-9D21-775A246158B0}" srcOrd="4" destOrd="0" presId="urn:microsoft.com/office/officeart/2011/layout/TabList"/>
    <dgm:cxn modelId="{F27A77C5-37A5-4557-B820-1F5E8C672407}" type="presParOf" srcId="{2E7B9287-FFD0-4593-9D21-775A246158B0}" destId="{DCFAA9B3-AF6E-4059-A594-796A749C7619}" srcOrd="0" destOrd="0" presId="urn:microsoft.com/office/officeart/2011/layout/TabList"/>
    <dgm:cxn modelId="{57A91126-A348-469B-82D7-34CAB20F255A}" type="presParOf" srcId="{2E7B9287-FFD0-4593-9D21-775A246158B0}" destId="{3C7A61A3-0C93-4379-A4D1-3D48B440D791}" srcOrd="1" destOrd="0" presId="urn:microsoft.com/office/officeart/2011/layout/TabList"/>
    <dgm:cxn modelId="{7E7D7F93-B19E-4E87-B54F-E0011E9F29C0}" type="presParOf" srcId="{2E7B9287-FFD0-4593-9D21-775A246158B0}" destId="{825CE939-4A10-4100-8495-94EA8014BCA0}" srcOrd="2" destOrd="0" presId="urn:microsoft.com/office/officeart/2011/layout/TabList"/>
    <dgm:cxn modelId="{65F76627-58BA-428D-A7C8-8FAEA4061262}" type="presParOf" srcId="{86D4B79C-E8F2-4F7A-943D-26DB065B162B}" destId="{B9F5FAED-F174-467C-8825-A8F8A6B8DD9F}" srcOrd="5" destOrd="0" presId="urn:microsoft.com/office/officeart/2011/layout/Tab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425FC0-ABAE-4DB0-AF5B-FB4CB08900ED}">
      <dsp:nvSpPr>
        <dsp:cNvPr id="0" name=""/>
        <dsp:cNvSpPr/>
      </dsp:nvSpPr>
      <dsp:spPr>
        <a:xfrm>
          <a:off x="3304820" y="2146424"/>
          <a:ext cx="1573267" cy="157326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a:lnSpc>
              <a:spcPct val="90000"/>
            </a:lnSpc>
            <a:spcBef>
              <a:spcPct val="0"/>
            </a:spcBef>
            <a:spcAft>
              <a:spcPct val="35000"/>
            </a:spcAft>
            <a:buNone/>
          </a:pPr>
          <a:r>
            <a:rPr lang="en-GB" sz="4000" kern="1200" dirty="0"/>
            <a:t>RCPT</a:t>
          </a:r>
        </a:p>
      </dsp:txBody>
      <dsp:txXfrm>
        <a:off x="3535220" y="2376824"/>
        <a:ext cx="1112467" cy="1112467"/>
      </dsp:txXfrm>
    </dsp:sp>
    <dsp:sp modelId="{646052F0-228D-4503-A7D6-EB8F51A48E17}">
      <dsp:nvSpPr>
        <dsp:cNvPr id="0" name=""/>
        <dsp:cNvSpPr/>
      </dsp:nvSpPr>
      <dsp:spPr>
        <a:xfrm rot="10681049">
          <a:off x="1726190" y="2764906"/>
          <a:ext cx="1492722" cy="448381"/>
        </a:xfrm>
        <a:prstGeom prst="lef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463BA77-CFF5-4D51-9D43-B143D6451808}">
      <dsp:nvSpPr>
        <dsp:cNvPr id="0" name=""/>
        <dsp:cNvSpPr/>
      </dsp:nvSpPr>
      <dsp:spPr>
        <a:xfrm>
          <a:off x="798555" y="2378939"/>
          <a:ext cx="1856163" cy="1271955"/>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GB" sz="1400" kern="1200" dirty="0"/>
            <a:t>Traditional Focus on Operational Risk but</a:t>
          </a:r>
        </a:p>
        <a:p>
          <a:pPr marL="0" lvl="0" indent="0" algn="ctr" defTabSz="622300">
            <a:lnSpc>
              <a:spcPct val="90000"/>
            </a:lnSpc>
            <a:spcBef>
              <a:spcPct val="0"/>
            </a:spcBef>
            <a:spcAft>
              <a:spcPct val="35000"/>
            </a:spcAft>
            <a:buNone/>
          </a:pPr>
          <a:r>
            <a:rPr lang="en-GB" sz="1400" kern="1200" dirty="0"/>
            <a:t>A + B = C  - Attitudes + Behaviour = Culture</a:t>
          </a:r>
        </a:p>
      </dsp:txBody>
      <dsp:txXfrm>
        <a:off x="835809" y="2416193"/>
        <a:ext cx="1781655" cy="1197447"/>
      </dsp:txXfrm>
    </dsp:sp>
    <dsp:sp modelId="{1A1CD7D8-392A-493C-A1E6-0E2A3AF8EDAC}">
      <dsp:nvSpPr>
        <dsp:cNvPr id="0" name=""/>
        <dsp:cNvSpPr/>
      </dsp:nvSpPr>
      <dsp:spPr>
        <a:xfrm rot="13022554">
          <a:off x="1844045" y="1659042"/>
          <a:ext cx="1712789" cy="448381"/>
        </a:xfrm>
        <a:prstGeom prst="leftArrow">
          <a:avLst>
            <a:gd name="adj1" fmla="val 60000"/>
            <a:gd name="adj2" fmla="val 50000"/>
          </a:avLst>
        </a:prstGeom>
        <a:solidFill>
          <a:schemeClr val="accent2">
            <a:hueOff val="2107387"/>
            <a:satOff val="0"/>
            <a:lumOff val="-480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468E99E-A85D-4A03-8C70-30EDAA25F687}">
      <dsp:nvSpPr>
        <dsp:cNvPr id="0" name=""/>
        <dsp:cNvSpPr/>
      </dsp:nvSpPr>
      <dsp:spPr>
        <a:xfrm>
          <a:off x="1108590" y="766383"/>
          <a:ext cx="1816571" cy="1201900"/>
        </a:xfrm>
        <a:prstGeom prst="roundRect">
          <a:avLst>
            <a:gd name="adj" fmla="val 10000"/>
          </a:avLst>
        </a:prstGeom>
        <a:solidFill>
          <a:schemeClr val="accent2">
            <a:hueOff val="2107387"/>
            <a:satOff val="0"/>
            <a:lumOff val="-480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GB" sz="1400" kern="1200" dirty="0"/>
            <a:t>Operational Risk Controls can partly  impact behaviour via  process, but less so, attitudes</a:t>
          </a:r>
        </a:p>
      </dsp:txBody>
      <dsp:txXfrm>
        <a:off x="1143792" y="801585"/>
        <a:ext cx="1746167" cy="1131496"/>
      </dsp:txXfrm>
    </dsp:sp>
    <dsp:sp modelId="{CAEF6428-67AF-49A5-AB5A-63328127B243}">
      <dsp:nvSpPr>
        <dsp:cNvPr id="0" name=""/>
        <dsp:cNvSpPr/>
      </dsp:nvSpPr>
      <dsp:spPr>
        <a:xfrm rot="16199415">
          <a:off x="3371048" y="1118273"/>
          <a:ext cx="1440271" cy="448381"/>
        </a:xfrm>
        <a:prstGeom prst="leftArrow">
          <a:avLst>
            <a:gd name="adj1" fmla="val 60000"/>
            <a:gd name="adj2" fmla="val 50000"/>
          </a:avLst>
        </a:prstGeom>
        <a:solidFill>
          <a:schemeClr val="accent2">
            <a:hueOff val="4214775"/>
            <a:satOff val="0"/>
            <a:lumOff val="-960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32D22FA-EDD1-4490-A968-F84DC263E7C9}">
      <dsp:nvSpPr>
        <dsp:cNvPr id="0" name=""/>
        <dsp:cNvSpPr/>
      </dsp:nvSpPr>
      <dsp:spPr>
        <a:xfrm>
          <a:off x="3046019" y="-21923"/>
          <a:ext cx="2090083" cy="1288503"/>
        </a:xfrm>
        <a:prstGeom prst="roundRect">
          <a:avLst>
            <a:gd name="adj" fmla="val 10000"/>
          </a:avLst>
        </a:prstGeom>
        <a:solidFill>
          <a:schemeClr val="accent2">
            <a:hueOff val="4214775"/>
            <a:satOff val="0"/>
            <a:lumOff val="-960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GB" sz="1400" kern="1200" dirty="0"/>
            <a:t>Investment in layers of Inspection, Audit and Review, but still, claims that ‘shouldn’t happen’</a:t>
          </a:r>
        </a:p>
      </dsp:txBody>
      <dsp:txXfrm>
        <a:off x="3083758" y="15816"/>
        <a:ext cx="2014605" cy="1213025"/>
      </dsp:txXfrm>
    </dsp:sp>
    <dsp:sp modelId="{1A9A8523-B5A4-489A-B785-EA26D2DB84BF}">
      <dsp:nvSpPr>
        <dsp:cNvPr id="0" name=""/>
        <dsp:cNvSpPr/>
      </dsp:nvSpPr>
      <dsp:spPr>
        <a:xfrm rot="19392502">
          <a:off x="4621945" y="1633345"/>
          <a:ext cx="1765283" cy="448381"/>
        </a:xfrm>
        <a:prstGeom prst="leftArrow">
          <a:avLst>
            <a:gd name="adj1" fmla="val 60000"/>
            <a:gd name="adj2" fmla="val 50000"/>
          </a:avLst>
        </a:prstGeom>
        <a:solidFill>
          <a:schemeClr val="accent2">
            <a:hueOff val="6322162"/>
            <a:satOff val="0"/>
            <a:lumOff val="-1441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3B1DFC3-3F4B-408B-8A38-DA74273AB4CC}">
      <dsp:nvSpPr>
        <dsp:cNvPr id="0" name=""/>
        <dsp:cNvSpPr/>
      </dsp:nvSpPr>
      <dsp:spPr>
        <a:xfrm>
          <a:off x="5271591" y="737868"/>
          <a:ext cx="1891525" cy="1210593"/>
        </a:xfrm>
        <a:prstGeom prst="roundRect">
          <a:avLst>
            <a:gd name="adj" fmla="val 10000"/>
          </a:avLst>
        </a:prstGeom>
        <a:solidFill>
          <a:schemeClr val="accent2">
            <a:hueOff val="6322162"/>
            <a:satOff val="0"/>
            <a:lumOff val="-1441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GB" sz="1400" kern="1200" dirty="0"/>
            <a:t>Can’t legislate for everything  -  move from rules to principles</a:t>
          </a:r>
        </a:p>
      </dsp:txBody>
      <dsp:txXfrm>
        <a:off x="5307048" y="773325"/>
        <a:ext cx="1820611" cy="1139679"/>
      </dsp:txXfrm>
    </dsp:sp>
    <dsp:sp modelId="{5EA0853E-09AA-499C-82FA-CFB2FE417876}">
      <dsp:nvSpPr>
        <dsp:cNvPr id="0" name=""/>
        <dsp:cNvSpPr/>
      </dsp:nvSpPr>
      <dsp:spPr>
        <a:xfrm rot="98448">
          <a:off x="4957658" y="2687241"/>
          <a:ext cx="1454404" cy="448381"/>
        </a:xfrm>
        <a:prstGeom prst="leftArrow">
          <a:avLst>
            <a:gd name="adj1" fmla="val 60000"/>
            <a:gd name="adj2" fmla="val 50000"/>
          </a:avLst>
        </a:prstGeom>
        <a:solidFill>
          <a:schemeClr val="accent2">
            <a:hueOff val="8429550"/>
            <a:satOff val="0"/>
            <a:lumOff val="-1921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5F26E91-4A28-4CB6-A9F2-1577F631FAF4}">
      <dsp:nvSpPr>
        <dsp:cNvPr id="0" name=""/>
        <dsp:cNvSpPr/>
      </dsp:nvSpPr>
      <dsp:spPr>
        <a:xfrm>
          <a:off x="5463638" y="2301532"/>
          <a:ext cx="1905096" cy="1396235"/>
        </a:xfrm>
        <a:prstGeom prst="roundRect">
          <a:avLst>
            <a:gd name="adj" fmla="val 10000"/>
          </a:avLst>
        </a:prstGeom>
        <a:solidFill>
          <a:schemeClr val="accent2">
            <a:hueOff val="8429550"/>
            <a:satOff val="0"/>
            <a:lumOff val="-1921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en-GB" sz="1400" kern="1200" dirty="0"/>
            <a:t>Lots of theory and research on Culture but no (freely available) practical tools</a:t>
          </a:r>
        </a:p>
      </dsp:txBody>
      <dsp:txXfrm>
        <a:off x="5504532" y="2342426"/>
        <a:ext cx="1823308" cy="13144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8A5FE8-4EEE-45D4-AFAC-0CC5BF5CBEB4}">
      <dsp:nvSpPr>
        <dsp:cNvPr id="0" name=""/>
        <dsp:cNvSpPr/>
      </dsp:nvSpPr>
      <dsp:spPr>
        <a:xfrm>
          <a:off x="2564" y="522114"/>
          <a:ext cx="2500684" cy="93698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48768" rIns="85344" bIns="48768" numCol="1" spcCol="1270" anchor="ctr" anchorCtr="0">
          <a:noAutofit/>
        </a:bodyPr>
        <a:lstStyle/>
        <a:p>
          <a:pPr marL="0" lvl="0" indent="0" algn="ctr" defTabSz="533400">
            <a:lnSpc>
              <a:spcPct val="90000"/>
            </a:lnSpc>
            <a:spcBef>
              <a:spcPct val="0"/>
            </a:spcBef>
            <a:spcAft>
              <a:spcPct val="35000"/>
            </a:spcAft>
            <a:buNone/>
          </a:pPr>
          <a:r>
            <a:rPr lang="en-GB" sz="1200" kern="1200" dirty="0"/>
            <a:t>Various ERM and culture research papers and frameworks already in existence such as those </a:t>
          </a:r>
          <a:r>
            <a:rPr lang="en-GB" sz="1200" kern="1200"/>
            <a:t>by ISO, COSO</a:t>
          </a:r>
          <a:r>
            <a:rPr lang="en-GB" sz="1200" kern="1200" dirty="0"/>
            <a:t>, the FRC, the IRM etc. </a:t>
          </a:r>
        </a:p>
      </dsp:txBody>
      <dsp:txXfrm>
        <a:off x="2564" y="522114"/>
        <a:ext cx="2500684" cy="936980"/>
      </dsp:txXfrm>
    </dsp:sp>
    <dsp:sp modelId="{0710BECE-88FD-4952-99E6-F9BE307B455B}">
      <dsp:nvSpPr>
        <dsp:cNvPr id="0" name=""/>
        <dsp:cNvSpPr/>
      </dsp:nvSpPr>
      <dsp:spPr>
        <a:xfrm>
          <a:off x="0" y="1440042"/>
          <a:ext cx="2500684" cy="52704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ctr" defTabSz="533400">
            <a:lnSpc>
              <a:spcPct val="90000"/>
            </a:lnSpc>
            <a:spcBef>
              <a:spcPct val="0"/>
            </a:spcBef>
            <a:spcAft>
              <a:spcPct val="15000"/>
            </a:spcAft>
            <a:buNone/>
          </a:pPr>
          <a:endParaRPr lang="en-GB" sz="1200" kern="1200" dirty="0"/>
        </a:p>
        <a:p>
          <a:pPr marL="114300" lvl="1" indent="-114300" algn="ctr" defTabSz="533400">
            <a:lnSpc>
              <a:spcPct val="90000"/>
            </a:lnSpc>
            <a:spcBef>
              <a:spcPct val="0"/>
            </a:spcBef>
            <a:spcAft>
              <a:spcPct val="15000"/>
            </a:spcAft>
            <a:buNone/>
          </a:pPr>
          <a:r>
            <a:rPr lang="en-GB" sz="1200" kern="1200" dirty="0"/>
            <a:t>EXISTING FRAMEWORKS</a:t>
          </a:r>
        </a:p>
      </dsp:txBody>
      <dsp:txXfrm>
        <a:off x="0" y="1440042"/>
        <a:ext cx="2500684" cy="527040"/>
      </dsp:txXfrm>
    </dsp:sp>
    <dsp:sp modelId="{6447CBAB-C2B8-4FA0-BB8C-F1A56569A9E2}">
      <dsp:nvSpPr>
        <dsp:cNvPr id="0" name=""/>
        <dsp:cNvSpPr/>
      </dsp:nvSpPr>
      <dsp:spPr>
        <a:xfrm>
          <a:off x="2853344" y="522114"/>
          <a:ext cx="2500684" cy="93698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48768" rIns="85344" bIns="48768" numCol="1" spcCol="1270" anchor="ctr" anchorCtr="0">
          <a:noAutofit/>
        </a:bodyPr>
        <a:lstStyle/>
        <a:p>
          <a:pPr marL="0" lvl="0" indent="0" algn="ctr" defTabSz="533400">
            <a:lnSpc>
              <a:spcPct val="90000"/>
            </a:lnSpc>
            <a:spcBef>
              <a:spcPct val="0"/>
            </a:spcBef>
            <a:spcAft>
              <a:spcPct val="35000"/>
            </a:spcAft>
            <a:buNone/>
          </a:pPr>
          <a:r>
            <a:rPr lang="en-GB" sz="1200" kern="1200" dirty="0"/>
            <a:t>More recent research including items such as </a:t>
          </a:r>
          <a:r>
            <a:rPr lang="en-GB" sz="1200" kern="1200" dirty="0" err="1"/>
            <a:t>Airmic’s</a:t>
          </a:r>
          <a:r>
            <a:rPr lang="en-GB" sz="1200" kern="1200" dirty="0"/>
            <a:t> ‘Roads to Ruin’ and ‘Roads to Resilience’ etc </a:t>
          </a:r>
        </a:p>
      </dsp:txBody>
      <dsp:txXfrm>
        <a:off x="2853344" y="522114"/>
        <a:ext cx="2500684" cy="936980"/>
      </dsp:txXfrm>
    </dsp:sp>
    <dsp:sp modelId="{2D799D96-A57F-4DA8-B18E-EFDC17547968}">
      <dsp:nvSpPr>
        <dsp:cNvPr id="0" name=""/>
        <dsp:cNvSpPr/>
      </dsp:nvSpPr>
      <dsp:spPr>
        <a:xfrm>
          <a:off x="2853344" y="1459095"/>
          <a:ext cx="2500684" cy="52704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ctr" defTabSz="533400">
            <a:lnSpc>
              <a:spcPct val="90000"/>
            </a:lnSpc>
            <a:spcBef>
              <a:spcPct val="0"/>
            </a:spcBef>
            <a:spcAft>
              <a:spcPct val="15000"/>
            </a:spcAft>
            <a:buNone/>
          </a:pPr>
          <a:endParaRPr lang="en-GB" sz="1200" kern="1200" dirty="0"/>
        </a:p>
        <a:p>
          <a:pPr marL="114300" lvl="1" indent="-114300" algn="ctr" defTabSz="533400">
            <a:lnSpc>
              <a:spcPct val="90000"/>
            </a:lnSpc>
            <a:spcBef>
              <a:spcPct val="0"/>
            </a:spcBef>
            <a:spcAft>
              <a:spcPct val="15000"/>
            </a:spcAft>
            <a:buNone/>
          </a:pPr>
          <a:r>
            <a:rPr lang="en-GB" sz="1200" kern="1200" dirty="0"/>
            <a:t>CURRENT RESEARCH </a:t>
          </a:r>
        </a:p>
      </dsp:txBody>
      <dsp:txXfrm>
        <a:off x="2853344" y="1459095"/>
        <a:ext cx="2500684" cy="527040"/>
      </dsp:txXfrm>
    </dsp:sp>
    <dsp:sp modelId="{0A4D4ED5-B47D-4F10-8272-7565BB32FD4C}">
      <dsp:nvSpPr>
        <dsp:cNvPr id="0" name=""/>
        <dsp:cNvSpPr/>
      </dsp:nvSpPr>
      <dsp:spPr>
        <a:xfrm>
          <a:off x="5704124" y="522114"/>
          <a:ext cx="2500684" cy="93698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48768" rIns="85344" bIns="48768" numCol="1" spcCol="1270" anchor="ctr" anchorCtr="0">
          <a:noAutofit/>
        </a:bodyPr>
        <a:lstStyle/>
        <a:p>
          <a:pPr marL="0" lvl="0" indent="0" algn="ctr" defTabSz="533400">
            <a:lnSpc>
              <a:spcPct val="90000"/>
            </a:lnSpc>
            <a:spcBef>
              <a:spcPct val="0"/>
            </a:spcBef>
            <a:spcAft>
              <a:spcPct val="35000"/>
            </a:spcAft>
            <a:buNone/>
          </a:pPr>
          <a:r>
            <a:rPr lang="en-GB" sz="1200" kern="1200" dirty="0"/>
            <a:t>QBE input from knowledge / insights from insurance claims and understanding of quality / business assurance models as a basis for managing risk</a:t>
          </a:r>
        </a:p>
      </dsp:txBody>
      <dsp:txXfrm>
        <a:off x="5704124" y="522114"/>
        <a:ext cx="2500684" cy="936980"/>
      </dsp:txXfrm>
    </dsp:sp>
    <dsp:sp modelId="{0DEB828E-69C2-4363-BB57-A9533C8AF8C1}">
      <dsp:nvSpPr>
        <dsp:cNvPr id="0" name=""/>
        <dsp:cNvSpPr/>
      </dsp:nvSpPr>
      <dsp:spPr>
        <a:xfrm>
          <a:off x="5704124" y="1459095"/>
          <a:ext cx="2500684" cy="52704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008" tIns="64008" rIns="85344" bIns="96012" numCol="1" spcCol="1270" anchor="t" anchorCtr="0">
          <a:noAutofit/>
        </a:bodyPr>
        <a:lstStyle/>
        <a:p>
          <a:pPr marL="114300" lvl="1" indent="-114300" algn="ctr" defTabSz="533400">
            <a:lnSpc>
              <a:spcPct val="90000"/>
            </a:lnSpc>
            <a:spcBef>
              <a:spcPct val="0"/>
            </a:spcBef>
            <a:spcAft>
              <a:spcPct val="15000"/>
            </a:spcAft>
            <a:buNone/>
          </a:pPr>
          <a:endParaRPr lang="en-GB" sz="1200" kern="1200"/>
        </a:p>
        <a:p>
          <a:pPr marL="114300" lvl="1" indent="-114300" algn="ctr" defTabSz="533400">
            <a:lnSpc>
              <a:spcPct val="90000"/>
            </a:lnSpc>
            <a:spcBef>
              <a:spcPct val="0"/>
            </a:spcBef>
            <a:spcAft>
              <a:spcPct val="15000"/>
            </a:spcAft>
            <a:buNone/>
          </a:pPr>
          <a:r>
            <a:rPr lang="en-GB" sz="1200" kern="1200" dirty="0"/>
            <a:t>PRACTICAL EXPERIENCE</a:t>
          </a:r>
        </a:p>
      </dsp:txBody>
      <dsp:txXfrm>
        <a:off x="5704124" y="1459095"/>
        <a:ext cx="2500684" cy="5270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0A01E2-B2DE-4106-AB7C-853851AB33EA}">
      <dsp:nvSpPr>
        <dsp:cNvPr id="0" name=""/>
        <dsp:cNvSpPr/>
      </dsp:nvSpPr>
      <dsp:spPr>
        <a:xfrm>
          <a:off x="0" y="958873"/>
          <a:ext cx="8207375" cy="1278498"/>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6E3471-EE43-4EEE-9077-C68C7638D277}">
      <dsp:nvSpPr>
        <dsp:cNvPr id="0" name=""/>
        <dsp:cNvSpPr/>
      </dsp:nvSpPr>
      <dsp:spPr>
        <a:xfrm>
          <a:off x="3696" y="0"/>
          <a:ext cx="1778130" cy="12784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78232" numCol="1" spcCol="1270" anchor="b" anchorCtr="0">
          <a:noAutofit/>
        </a:bodyPr>
        <a:lstStyle/>
        <a:p>
          <a:pPr marL="0" lvl="0" indent="0" algn="ctr" defTabSz="488950">
            <a:lnSpc>
              <a:spcPct val="90000"/>
            </a:lnSpc>
            <a:spcBef>
              <a:spcPct val="0"/>
            </a:spcBef>
            <a:spcAft>
              <a:spcPct val="35000"/>
            </a:spcAft>
            <a:buNone/>
          </a:pPr>
          <a:r>
            <a:rPr lang="en-GB" sz="1100" b="1" kern="1200" dirty="0"/>
            <a:t>Nov-15:	</a:t>
          </a:r>
          <a:r>
            <a:rPr lang="en-GB" sz="1100" kern="1200" dirty="0"/>
            <a:t>RCPT launched at a QBE Design Risk event &gt; seen by Airmic &gt; requested use as  basis for its own Guide on the Importance of Corporate Culture </a:t>
          </a:r>
        </a:p>
      </dsp:txBody>
      <dsp:txXfrm>
        <a:off x="3696" y="0"/>
        <a:ext cx="1778130" cy="1278498"/>
      </dsp:txXfrm>
    </dsp:sp>
    <dsp:sp modelId="{591F635A-4559-4C75-9C67-502AC7235328}">
      <dsp:nvSpPr>
        <dsp:cNvPr id="0" name=""/>
        <dsp:cNvSpPr/>
      </dsp:nvSpPr>
      <dsp:spPr>
        <a:xfrm>
          <a:off x="732950" y="1438310"/>
          <a:ext cx="319624" cy="31962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AA7DA7-C90F-419C-BD65-C0B0F2FA18CD}">
      <dsp:nvSpPr>
        <dsp:cNvPr id="0" name=""/>
        <dsp:cNvSpPr/>
      </dsp:nvSpPr>
      <dsp:spPr>
        <a:xfrm>
          <a:off x="1870734" y="1917747"/>
          <a:ext cx="1778130" cy="12784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78232" numCol="1" spcCol="1270" anchor="t" anchorCtr="0">
          <a:noAutofit/>
        </a:bodyPr>
        <a:lstStyle/>
        <a:p>
          <a:pPr marL="0" lvl="0" indent="0" algn="ctr" defTabSz="488950">
            <a:lnSpc>
              <a:spcPct val="90000"/>
            </a:lnSpc>
            <a:spcBef>
              <a:spcPct val="0"/>
            </a:spcBef>
            <a:spcAft>
              <a:spcPct val="35000"/>
            </a:spcAft>
            <a:buNone/>
          </a:pPr>
          <a:r>
            <a:rPr lang="en-GB" sz="1100" b="1" kern="1200" dirty="0"/>
            <a:t>Nov-16: </a:t>
          </a:r>
          <a:r>
            <a:rPr lang="en-GB" sz="1100" kern="1200" dirty="0"/>
            <a:t>Round table with Airmic members to review content and language to broaden appeal (</a:t>
          </a:r>
          <a:r>
            <a:rPr lang="en-US" sz="1100" i="1" kern="1200" dirty="0"/>
            <a:t>Wellcome ~ Intu ~ John Lewis ~ FPS ~ Christies ~ Camelot ~ BP ~ Network Rail ~ BAE ~ Argo)</a:t>
          </a:r>
          <a:endParaRPr lang="en-GB" sz="1100" kern="1200" dirty="0"/>
        </a:p>
      </dsp:txBody>
      <dsp:txXfrm>
        <a:off x="1870734" y="1917747"/>
        <a:ext cx="1778130" cy="1278498"/>
      </dsp:txXfrm>
    </dsp:sp>
    <dsp:sp modelId="{5A7A46B3-DB34-4806-886C-5DE089D08629}">
      <dsp:nvSpPr>
        <dsp:cNvPr id="0" name=""/>
        <dsp:cNvSpPr/>
      </dsp:nvSpPr>
      <dsp:spPr>
        <a:xfrm>
          <a:off x="2599987" y="1438310"/>
          <a:ext cx="319624" cy="31962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02D399-4ECF-4DA5-B0A2-112E567FAB6B}">
      <dsp:nvSpPr>
        <dsp:cNvPr id="0" name=""/>
        <dsp:cNvSpPr/>
      </dsp:nvSpPr>
      <dsp:spPr>
        <a:xfrm>
          <a:off x="3737772" y="0"/>
          <a:ext cx="1778130" cy="12784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78232" numCol="1" spcCol="1270" anchor="b" anchorCtr="0">
          <a:noAutofit/>
        </a:bodyPr>
        <a:lstStyle/>
        <a:p>
          <a:pPr marL="0" lvl="0" indent="0" algn="ctr" defTabSz="488950">
            <a:lnSpc>
              <a:spcPct val="90000"/>
            </a:lnSpc>
            <a:spcBef>
              <a:spcPct val="0"/>
            </a:spcBef>
            <a:spcAft>
              <a:spcPct val="35000"/>
            </a:spcAft>
            <a:buNone/>
          </a:pPr>
          <a:r>
            <a:rPr lang="en-GB" sz="1100" b="1" kern="1200"/>
            <a:t>Jan-17: </a:t>
          </a:r>
          <a:r>
            <a:rPr lang="en-GB" sz="1100" kern="1200"/>
            <a:t>Launch of Airmic Guide to Corporate culture based on RCPT framework and clear reference to QBE and endorsement of RCPT </a:t>
          </a:r>
        </a:p>
      </dsp:txBody>
      <dsp:txXfrm>
        <a:off x="3737772" y="0"/>
        <a:ext cx="1778130" cy="1278498"/>
      </dsp:txXfrm>
    </dsp:sp>
    <dsp:sp modelId="{79FED82B-DA06-45C0-903F-3F2E562962FC}">
      <dsp:nvSpPr>
        <dsp:cNvPr id="0" name=""/>
        <dsp:cNvSpPr/>
      </dsp:nvSpPr>
      <dsp:spPr>
        <a:xfrm>
          <a:off x="4467025" y="1438310"/>
          <a:ext cx="319624" cy="31962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6D92ED-F270-4C0D-B6F5-A60166A48CE0}">
      <dsp:nvSpPr>
        <dsp:cNvPr id="0" name=""/>
        <dsp:cNvSpPr/>
      </dsp:nvSpPr>
      <dsp:spPr>
        <a:xfrm>
          <a:off x="5604809" y="1917747"/>
          <a:ext cx="1778130" cy="12784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8232" tIns="78232" rIns="78232" bIns="78232" numCol="1" spcCol="1270" anchor="t" anchorCtr="0">
          <a:noAutofit/>
        </a:bodyPr>
        <a:lstStyle/>
        <a:p>
          <a:pPr marL="0" lvl="0" indent="0" algn="ctr" defTabSz="488950">
            <a:lnSpc>
              <a:spcPct val="90000"/>
            </a:lnSpc>
            <a:spcBef>
              <a:spcPct val="0"/>
            </a:spcBef>
            <a:spcAft>
              <a:spcPct val="35000"/>
            </a:spcAft>
            <a:buNone/>
          </a:pPr>
          <a:r>
            <a:rPr lang="en-GB" sz="1100" b="1" kern="1200" dirty="0"/>
            <a:t>Jan-18: </a:t>
          </a:r>
          <a:r>
            <a:rPr lang="en-GB" sz="1100" kern="1200" dirty="0"/>
            <a:t>Airmic Academy event – feedback and revisions lead to launch of Version 2 (with greater  emphasis on project / industrial aspects)</a:t>
          </a:r>
        </a:p>
      </dsp:txBody>
      <dsp:txXfrm>
        <a:off x="5604809" y="1917747"/>
        <a:ext cx="1778130" cy="1278498"/>
      </dsp:txXfrm>
    </dsp:sp>
    <dsp:sp modelId="{C0014D81-A818-4957-A6F7-C5358F2D4C5D}">
      <dsp:nvSpPr>
        <dsp:cNvPr id="0" name=""/>
        <dsp:cNvSpPr/>
      </dsp:nvSpPr>
      <dsp:spPr>
        <a:xfrm>
          <a:off x="6334062" y="1438310"/>
          <a:ext cx="319624" cy="31962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4E9A1C-B982-4CD7-9681-C05FF6879C53}">
      <dsp:nvSpPr>
        <dsp:cNvPr id="0" name=""/>
        <dsp:cNvSpPr/>
      </dsp:nvSpPr>
      <dsp:spPr>
        <a:xfrm>
          <a:off x="576381" y="0"/>
          <a:ext cx="6532323" cy="3786356"/>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379D2E-21B1-4252-B9B1-00C69EFC0B00}">
      <dsp:nvSpPr>
        <dsp:cNvPr id="0" name=""/>
        <dsp:cNvSpPr/>
      </dsp:nvSpPr>
      <dsp:spPr>
        <a:xfrm>
          <a:off x="1876" y="1010669"/>
          <a:ext cx="1719950" cy="176501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The Financial Reporting Council (FRC) recently updated UK Corporate Governance Code (2018) states that:</a:t>
          </a:r>
        </a:p>
      </dsp:txBody>
      <dsp:txXfrm>
        <a:off x="85837" y="1094630"/>
        <a:ext cx="1552028" cy="1597095"/>
      </dsp:txXfrm>
    </dsp:sp>
    <dsp:sp modelId="{D7CFEF7A-08F7-4885-9AE3-62DD80893C8D}">
      <dsp:nvSpPr>
        <dsp:cNvPr id="0" name=""/>
        <dsp:cNvSpPr/>
      </dsp:nvSpPr>
      <dsp:spPr>
        <a:xfrm>
          <a:off x="1989004" y="1042133"/>
          <a:ext cx="1719950" cy="170208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n-GB" sz="1050" i="1" kern="1200" dirty="0"/>
            <a:t>PROVISIONS: </a:t>
          </a:r>
        </a:p>
        <a:p>
          <a:pPr marL="0" lvl="0" indent="0" algn="ctr" defTabSz="466725">
            <a:lnSpc>
              <a:spcPct val="90000"/>
            </a:lnSpc>
            <a:spcBef>
              <a:spcPct val="0"/>
            </a:spcBef>
            <a:spcAft>
              <a:spcPct val="35000"/>
            </a:spcAft>
            <a:buNone/>
          </a:pPr>
          <a:r>
            <a:rPr lang="en-GB" sz="1050" i="1" kern="1200" dirty="0"/>
            <a:t>“The board should assess and monitor culture. </a:t>
          </a:r>
        </a:p>
        <a:p>
          <a:pPr marL="0" lvl="0" indent="0" algn="ctr" defTabSz="466725">
            <a:lnSpc>
              <a:spcPct val="90000"/>
            </a:lnSpc>
            <a:spcBef>
              <a:spcPct val="0"/>
            </a:spcBef>
            <a:spcAft>
              <a:spcPct val="35000"/>
            </a:spcAft>
            <a:buNone/>
          </a:pPr>
          <a:r>
            <a:rPr lang="en-GB" sz="900" i="1" kern="1200" dirty="0"/>
            <a:t>Where it is not satisfied that policy, practices or behaviour throughout the business are aligned with the company’s purpose, values and strategy, it should seek reassurance that management has taken corrective action.” </a:t>
          </a:r>
        </a:p>
      </dsp:txBody>
      <dsp:txXfrm>
        <a:off x="2072093" y="1125222"/>
        <a:ext cx="1553772" cy="1535910"/>
      </dsp:txXfrm>
    </dsp:sp>
    <dsp:sp modelId="{24C612B6-0DD3-4924-A605-9562C47D89DE}">
      <dsp:nvSpPr>
        <dsp:cNvPr id="0" name=""/>
        <dsp:cNvSpPr/>
      </dsp:nvSpPr>
      <dsp:spPr>
        <a:xfrm>
          <a:off x="3976131" y="1010669"/>
          <a:ext cx="1719950" cy="176501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66725">
            <a:lnSpc>
              <a:spcPct val="90000"/>
            </a:lnSpc>
            <a:spcBef>
              <a:spcPct val="0"/>
            </a:spcBef>
            <a:spcAft>
              <a:spcPct val="35000"/>
            </a:spcAft>
            <a:buNone/>
          </a:pPr>
          <a:r>
            <a:rPr lang="en-GB" sz="1050" i="1" kern="1200" dirty="0"/>
            <a:t>GUIDANCE: </a:t>
          </a:r>
        </a:p>
        <a:p>
          <a:pPr marL="0" lvl="0" indent="0" algn="ctr" defTabSz="466725">
            <a:lnSpc>
              <a:spcPct val="90000"/>
            </a:lnSpc>
            <a:spcBef>
              <a:spcPct val="0"/>
            </a:spcBef>
            <a:spcAft>
              <a:spcPct val="35000"/>
            </a:spcAft>
            <a:buNone/>
          </a:pPr>
          <a:r>
            <a:rPr lang="en-GB" sz="1050" i="1" kern="1200" dirty="0"/>
            <a:t>“Boards should seek assurance about the health of the culture by taking the temperature of the organisation on a regular basis. </a:t>
          </a:r>
        </a:p>
        <a:p>
          <a:pPr marL="0" lvl="0" indent="0" algn="ctr" defTabSz="466725">
            <a:lnSpc>
              <a:spcPct val="90000"/>
            </a:lnSpc>
            <a:spcBef>
              <a:spcPct val="0"/>
            </a:spcBef>
            <a:spcAft>
              <a:spcPct val="35000"/>
            </a:spcAft>
            <a:buNone/>
          </a:pPr>
          <a:r>
            <a:rPr lang="en-GB" sz="800" i="1" kern="1200" dirty="0"/>
            <a:t>This means gathering evidence by monitoring chosen indicators, and assessing information from a range of company specific sources to gain insights into the overall culture”.</a:t>
          </a:r>
          <a:endParaRPr lang="en-GB" sz="800" kern="1200" dirty="0"/>
        </a:p>
      </dsp:txBody>
      <dsp:txXfrm>
        <a:off x="4060092" y="1094630"/>
        <a:ext cx="1552028" cy="1597095"/>
      </dsp:txXfrm>
    </dsp:sp>
    <dsp:sp modelId="{7061CFE2-50AC-487F-B17F-579E44EBB682}">
      <dsp:nvSpPr>
        <dsp:cNvPr id="0" name=""/>
        <dsp:cNvSpPr/>
      </dsp:nvSpPr>
      <dsp:spPr>
        <a:xfrm>
          <a:off x="5963259" y="1023368"/>
          <a:ext cx="1719950" cy="173961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kern="1200" dirty="0"/>
            <a:t>IMPACT: From January 2019, publicly listed (and now larger private organisations) must include culture in their annual reports </a:t>
          </a:r>
        </a:p>
      </dsp:txBody>
      <dsp:txXfrm>
        <a:off x="6047220" y="1107329"/>
        <a:ext cx="1552028" cy="157169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E71EFA-DA14-4A74-88DA-464C7C9CD1EB}">
      <dsp:nvSpPr>
        <dsp:cNvPr id="0" name=""/>
        <dsp:cNvSpPr/>
      </dsp:nvSpPr>
      <dsp:spPr>
        <a:xfrm rot="5400000">
          <a:off x="6260135" y="2326005"/>
          <a:ext cx="1338398" cy="1244398"/>
        </a:xfrm>
        <a:prstGeom prst="hexagon">
          <a:avLst>
            <a:gd name="adj" fmla="val 25000"/>
            <a:gd name="vf" fmla="val 11547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41910" rIns="0" bIns="41910" numCol="1" spcCol="1270" anchor="ctr" anchorCtr="0">
          <a:noAutofit/>
        </a:bodyPr>
        <a:lstStyle/>
        <a:p>
          <a:pPr marL="0" lvl="0" indent="0" algn="ctr" defTabSz="488950">
            <a:lnSpc>
              <a:spcPct val="90000"/>
            </a:lnSpc>
            <a:spcBef>
              <a:spcPct val="0"/>
            </a:spcBef>
            <a:spcAft>
              <a:spcPct val="35000"/>
            </a:spcAft>
            <a:buNone/>
          </a:pPr>
          <a:r>
            <a:rPr lang="en-GB" sz="1100" b="1" kern="1200" dirty="0"/>
            <a:t>QRisk for Benchmarking &amp; Comparison</a:t>
          </a:r>
        </a:p>
      </dsp:txBody>
      <dsp:txXfrm rot="-5400000">
        <a:off x="6507251" y="2494238"/>
        <a:ext cx="844166" cy="907932"/>
      </dsp:txXfrm>
    </dsp:sp>
    <dsp:sp modelId="{0A7939FC-B0CA-4EA0-85AD-D4F6713F58B1}">
      <dsp:nvSpPr>
        <dsp:cNvPr id="0" name=""/>
        <dsp:cNvSpPr/>
      </dsp:nvSpPr>
      <dsp:spPr>
        <a:xfrm>
          <a:off x="5020444" y="270026"/>
          <a:ext cx="1495762" cy="804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endParaRPr lang="en-GB" sz="3600" kern="1200" dirty="0"/>
        </a:p>
      </dsp:txBody>
      <dsp:txXfrm>
        <a:off x="5020444" y="270026"/>
        <a:ext cx="1495762" cy="804173"/>
      </dsp:txXfrm>
    </dsp:sp>
    <dsp:sp modelId="{53458E75-CAAC-4C96-BAA4-A196B271F0DA}">
      <dsp:nvSpPr>
        <dsp:cNvPr id="0" name=""/>
        <dsp:cNvSpPr/>
      </dsp:nvSpPr>
      <dsp:spPr>
        <a:xfrm rot="5400000">
          <a:off x="2472556" y="89087"/>
          <a:ext cx="1340288" cy="1166051"/>
        </a:xfrm>
        <a:prstGeom prst="hexagon">
          <a:avLst>
            <a:gd name="adj" fmla="val 25000"/>
            <a:gd name="vf" fmla="val 115470"/>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GB" sz="1200" b="1" kern="1200" dirty="0"/>
            <a:t>Before and/or after Mergers &amp; Acquisitions</a:t>
          </a:r>
        </a:p>
      </dsp:txBody>
      <dsp:txXfrm rot="-5400000">
        <a:off x="2741384" y="210831"/>
        <a:ext cx="802631" cy="922564"/>
      </dsp:txXfrm>
    </dsp:sp>
    <dsp:sp modelId="{5966F679-0FB7-409C-8FFC-82FEFF239A2E}">
      <dsp:nvSpPr>
        <dsp:cNvPr id="0" name=""/>
        <dsp:cNvSpPr/>
      </dsp:nvSpPr>
      <dsp:spPr>
        <a:xfrm rot="5400000">
          <a:off x="3099811" y="1226724"/>
          <a:ext cx="1340288" cy="1166051"/>
        </a:xfrm>
        <a:prstGeom prst="hexagon">
          <a:avLst>
            <a:gd name="adj" fmla="val 25000"/>
            <a:gd name="vf" fmla="val 11547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45720" rIns="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Comparison by Function, Division etc</a:t>
          </a:r>
        </a:p>
      </dsp:txBody>
      <dsp:txXfrm rot="-5400000">
        <a:off x="3368639" y="1348468"/>
        <a:ext cx="802631" cy="922564"/>
      </dsp:txXfrm>
    </dsp:sp>
    <dsp:sp modelId="{7E804304-486A-46C7-BC19-EDCE7AD68A20}">
      <dsp:nvSpPr>
        <dsp:cNvPr id="0" name=""/>
        <dsp:cNvSpPr/>
      </dsp:nvSpPr>
      <dsp:spPr>
        <a:xfrm>
          <a:off x="1691168" y="1407663"/>
          <a:ext cx="1447511" cy="804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r" defTabSz="1600200">
            <a:lnSpc>
              <a:spcPct val="90000"/>
            </a:lnSpc>
            <a:spcBef>
              <a:spcPct val="0"/>
            </a:spcBef>
            <a:spcAft>
              <a:spcPct val="35000"/>
            </a:spcAft>
            <a:buNone/>
          </a:pPr>
          <a:endParaRPr lang="en-GB" sz="3600" kern="1200" dirty="0"/>
        </a:p>
      </dsp:txBody>
      <dsp:txXfrm>
        <a:off x="1691168" y="1407663"/>
        <a:ext cx="1447511" cy="804173"/>
      </dsp:txXfrm>
    </dsp:sp>
    <dsp:sp modelId="{CFBFEEB6-3A47-4BA1-B81B-69B13594D076}">
      <dsp:nvSpPr>
        <dsp:cNvPr id="0" name=""/>
        <dsp:cNvSpPr/>
      </dsp:nvSpPr>
      <dsp:spPr>
        <a:xfrm rot="5400000">
          <a:off x="4359146" y="1176811"/>
          <a:ext cx="1340288" cy="1265876"/>
        </a:xfrm>
        <a:prstGeom prst="hexagon">
          <a:avLst>
            <a:gd name="adj" fmla="val 25000"/>
            <a:gd name="vf" fmla="val 115470"/>
          </a:avLst>
        </a:prstGeom>
        <a:solidFill>
          <a:srgbClr val="84BD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GB" sz="1200" b="1" kern="1200" dirty="0"/>
            <a:t>Comparison  of staff and management views</a:t>
          </a:r>
        </a:p>
      </dsp:txBody>
      <dsp:txXfrm rot="-5400000">
        <a:off x="4601475" y="1356785"/>
        <a:ext cx="855630" cy="905928"/>
      </dsp:txXfrm>
    </dsp:sp>
    <dsp:sp modelId="{E68F5C58-45E6-4011-82FE-2CE23AD3C553}">
      <dsp:nvSpPr>
        <dsp:cNvPr id="0" name=""/>
        <dsp:cNvSpPr/>
      </dsp:nvSpPr>
      <dsp:spPr>
        <a:xfrm rot="5400000">
          <a:off x="3731891" y="2324021"/>
          <a:ext cx="1340288" cy="1246730"/>
        </a:xfrm>
        <a:prstGeom prst="hexagon">
          <a:avLst>
            <a:gd name="adj" fmla="val 25000"/>
            <a:gd name="vf" fmla="val 11547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New / Revised Audit Focus </a:t>
          </a:r>
        </a:p>
      </dsp:txBody>
      <dsp:txXfrm rot="-5400000">
        <a:off x="3979206" y="2492827"/>
        <a:ext cx="845658" cy="909118"/>
      </dsp:txXfrm>
    </dsp:sp>
    <dsp:sp modelId="{9A968ABC-38D5-45E5-A963-62FD18CC6FEE}">
      <dsp:nvSpPr>
        <dsp:cNvPr id="0" name=""/>
        <dsp:cNvSpPr/>
      </dsp:nvSpPr>
      <dsp:spPr>
        <a:xfrm>
          <a:off x="5151436" y="2545300"/>
          <a:ext cx="1233779" cy="804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endParaRPr lang="en-GB" sz="3300" kern="1200" dirty="0"/>
        </a:p>
      </dsp:txBody>
      <dsp:txXfrm>
        <a:off x="5151436" y="2545300"/>
        <a:ext cx="1233779" cy="804173"/>
      </dsp:txXfrm>
    </dsp:sp>
    <dsp:sp modelId="{7AB7CC42-F492-4FC7-A4F4-0DC4C3793369}">
      <dsp:nvSpPr>
        <dsp:cNvPr id="0" name=""/>
        <dsp:cNvSpPr/>
      </dsp:nvSpPr>
      <dsp:spPr>
        <a:xfrm rot="5400000">
          <a:off x="2472556" y="2364361"/>
          <a:ext cx="1340288" cy="1166051"/>
        </a:xfrm>
        <a:prstGeom prst="hexagon">
          <a:avLst>
            <a:gd name="adj" fmla="val 25000"/>
            <a:gd name="vf" fmla="val 115470"/>
          </a:avLst>
        </a:prstGeom>
        <a:solidFill>
          <a:schemeClr val="accent2">
            <a:hueOff val="8429550"/>
            <a:satOff val="0"/>
            <a:lumOff val="-1921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GB" sz="1200" b="1" kern="1200" dirty="0"/>
            <a:t>Thematic Review </a:t>
          </a:r>
        </a:p>
      </dsp:txBody>
      <dsp:txXfrm rot="-5400000">
        <a:off x="2741384" y="2486105"/>
        <a:ext cx="802631" cy="92256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5CE939-4A10-4100-8495-94EA8014BCA0}">
      <dsp:nvSpPr>
        <dsp:cNvPr id="0" name=""/>
        <dsp:cNvSpPr/>
      </dsp:nvSpPr>
      <dsp:spPr>
        <a:xfrm>
          <a:off x="0" y="1969550"/>
          <a:ext cx="3788831"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7D9929D-46F1-4977-A55C-B0C74A09E1D6}">
      <dsp:nvSpPr>
        <dsp:cNvPr id="0" name=""/>
        <dsp:cNvSpPr/>
      </dsp:nvSpPr>
      <dsp:spPr>
        <a:xfrm>
          <a:off x="0" y="1302467"/>
          <a:ext cx="3788831"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666B8F-250D-44BF-AB0F-9A9BB41B42E5}">
      <dsp:nvSpPr>
        <dsp:cNvPr id="0" name=""/>
        <dsp:cNvSpPr/>
      </dsp:nvSpPr>
      <dsp:spPr>
        <a:xfrm>
          <a:off x="0" y="635383"/>
          <a:ext cx="3788831"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EB6533A-B32E-4052-8E84-6FF56D86978D}">
      <dsp:nvSpPr>
        <dsp:cNvPr id="0" name=""/>
        <dsp:cNvSpPr/>
      </dsp:nvSpPr>
      <dsp:spPr>
        <a:xfrm>
          <a:off x="985096" y="66"/>
          <a:ext cx="2803734" cy="635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b" anchorCtr="0">
          <a:noAutofit/>
        </a:bodyPr>
        <a:lstStyle/>
        <a:p>
          <a:pPr marL="0" lvl="0" indent="0" algn="l" defTabSz="622300">
            <a:lnSpc>
              <a:spcPct val="90000"/>
            </a:lnSpc>
            <a:spcBef>
              <a:spcPct val="0"/>
            </a:spcBef>
            <a:spcAft>
              <a:spcPct val="35000"/>
            </a:spcAft>
            <a:buNone/>
          </a:pPr>
          <a:r>
            <a:rPr lang="en-GB" sz="1400" kern="1200" dirty="0"/>
            <a:t>We ensure incentives are aligned to our risk culture and values  </a:t>
          </a:r>
        </a:p>
      </dsp:txBody>
      <dsp:txXfrm>
        <a:off x="985096" y="66"/>
        <a:ext cx="2803734" cy="635317"/>
      </dsp:txXfrm>
    </dsp:sp>
    <dsp:sp modelId="{AF442E1E-D595-4564-A84A-D760A75006A0}">
      <dsp:nvSpPr>
        <dsp:cNvPr id="0" name=""/>
        <dsp:cNvSpPr/>
      </dsp:nvSpPr>
      <dsp:spPr>
        <a:xfrm>
          <a:off x="0" y="66"/>
          <a:ext cx="985096" cy="635317"/>
        </a:xfrm>
        <a:prstGeom prst="round2SameRect">
          <a:avLst>
            <a:gd name="adj1" fmla="val 16670"/>
            <a:gd name="adj2" fmla="val 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1511300">
            <a:lnSpc>
              <a:spcPct val="90000"/>
            </a:lnSpc>
            <a:spcBef>
              <a:spcPct val="0"/>
            </a:spcBef>
            <a:spcAft>
              <a:spcPct val="35000"/>
            </a:spcAft>
            <a:buNone/>
          </a:pPr>
          <a:r>
            <a:rPr lang="en-GB" sz="3400" kern="1200" dirty="0"/>
            <a:t>3.5</a:t>
          </a:r>
        </a:p>
      </dsp:txBody>
      <dsp:txXfrm>
        <a:off x="31019" y="31085"/>
        <a:ext cx="923058" cy="604298"/>
      </dsp:txXfrm>
    </dsp:sp>
    <dsp:sp modelId="{E6AE4EDA-DEEE-41FE-BD0A-D1509CA485F2}">
      <dsp:nvSpPr>
        <dsp:cNvPr id="0" name=""/>
        <dsp:cNvSpPr/>
      </dsp:nvSpPr>
      <dsp:spPr>
        <a:xfrm>
          <a:off x="985096" y="667149"/>
          <a:ext cx="2803734" cy="635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b" anchorCtr="0">
          <a:noAutofit/>
        </a:bodyPr>
        <a:lstStyle/>
        <a:p>
          <a:pPr marL="0" lvl="0" indent="0" algn="l" defTabSz="622300">
            <a:lnSpc>
              <a:spcPct val="90000"/>
            </a:lnSpc>
            <a:spcBef>
              <a:spcPct val="0"/>
            </a:spcBef>
            <a:spcAft>
              <a:spcPct val="35000"/>
            </a:spcAft>
            <a:buNone/>
          </a:pPr>
          <a:r>
            <a:rPr lang="en-GB" sz="1400" kern="1200" dirty="0"/>
            <a:t>Risk culture is embedded within our performance reviews at all levels</a:t>
          </a:r>
        </a:p>
      </dsp:txBody>
      <dsp:txXfrm>
        <a:off x="985096" y="667149"/>
        <a:ext cx="2803734" cy="635317"/>
      </dsp:txXfrm>
    </dsp:sp>
    <dsp:sp modelId="{A16B6790-2EB4-457F-A532-B853098ED590}">
      <dsp:nvSpPr>
        <dsp:cNvPr id="0" name=""/>
        <dsp:cNvSpPr/>
      </dsp:nvSpPr>
      <dsp:spPr>
        <a:xfrm>
          <a:off x="0" y="667149"/>
          <a:ext cx="985096" cy="635317"/>
        </a:xfrm>
        <a:prstGeom prst="round2SameRect">
          <a:avLst>
            <a:gd name="adj1" fmla="val 16670"/>
            <a:gd name="adj2" fmla="val 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1511300">
            <a:lnSpc>
              <a:spcPct val="90000"/>
            </a:lnSpc>
            <a:spcBef>
              <a:spcPct val="0"/>
            </a:spcBef>
            <a:spcAft>
              <a:spcPct val="35000"/>
            </a:spcAft>
            <a:buNone/>
          </a:pPr>
          <a:r>
            <a:rPr lang="en-GB" sz="3400" kern="1200" dirty="0"/>
            <a:t>3.9</a:t>
          </a:r>
        </a:p>
      </dsp:txBody>
      <dsp:txXfrm>
        <a:off x="31019" y="698168"/>
        <a:ext cx="923058" cy="604298"/>
      </dsp:txXfrm>
    </dsp:sp>
    <dsp:sp modelId="{DCFAA9B3-AF6E-4059-A594-796A749C7619}">
      <dsp:nvSpPr>
        <dsp:cNvPr id="0" name=""/>
        <dsp:cNvSpPr/>
      </dsp:nvSpPr>
      <dsp:spPr>
        <a:xfrm>
          <a:off x="985096" y="1334299"/>
          <a:ext cx="2803734" cy="635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b" anchorCtr="0">
          <a:noAutofit/>
        </a:bodyPr>
        <a:lstStyle/>
        <a:p>
          <a:pPr marL="0" lvl="0" indent="0" algn="l" defTabSz="622300">
            <a:lnSpc>
              <a:spcPct val="90000"/>
            </a:lnSpc>
            <a:spcBef>
              <a:spcPct val="0"/>
            </a:spcBef>
            <a:spcAft>
              <a:spcPct val="35000"/>
            </a:spcAft>
            <a:buNone/>
          </a:pPr>
          <a:r>
            <a:rPr lang="en-GB" sz="1400" kern="1200" dirty="0"/>
            <a:t>We demonstrate the value of our continuous improvement activities</a:t>
          </a:r>
        </a:p>
      </dsp:txBody>
      <dsp:txXfrm>
        <a:off x="985096" y="1334299"/>
        <a:ext cx="2803734" cy="635317"/>
      </dsp:txXfrm>
    </dsp:sp>
    <dsp:sp modelId="{3C7A61A3-0C93-4379-A4D1-3D48B440D791}">
      <dsp:nvSpPr>
        <dsp:cNvPr id="0" name=""/>
        <dsp:cNvSpPr/>
      </dsp:nvSpPr>
      <dsp:spPr>
        <a:xfrm>
          <a:off x="0" y="1334233"/>
          <a:ext cx="985096" cy="635317"/>
        </a:xfrm>
        <a:prstGeom prst="round2SameRect">
          <a:avLst>
            <a:gd name="adj1" fmla="val 16670"/>
            <a:gd name="adj2" fmla="val 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1511300">
            <a:lnSpc>
              <a:spcPct val="90000"/>
            </a:lnSpc>
            <a:spcBef>
              <a:spcPct val="0"/>
            </a:spcBef>
            <a:spcAft>
              <a:spcPct val="35000"/>
            </a:spcAft>
            <a:buNone/>
          </a:pPr>
          <a:r>
            <a:rPr lang="en-GB" sz="3400" kern="1200" dirty="0"/>
            <a:t>4.2</a:t>
          </a:r>
        </a:p>
      </dsp:txBody>
      <dsp:txXfrm>
        <a:off x="31019" y="1365252"/>
        <a:ext cx="923058" cy="60429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5CE939-4A10-4100-8495-94EA8014BCA0}">
      <dsp:nvSpPr>
        <dsp:cNvPr id="0" name=""/>
        <dsp:cNvSpPr/>
      </dsp:nvSpPr>
      <dsp:spPr>
        <a:xfrm>
          <a:off x="0" y="2026124"/>
          <a:ext cx="3522925"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7D9929D-46F1-4977-A55C-B0C74A09E1D6}">
      <dsp:nvSpPr>
        <dsp:cNvPr id="0" name=""/>
        <dsp:cNvSpPr/>
      </dsp:nvSpPr>
      <dsp:spPr>
        <a:xfrm>
          <a:off x="0" y="1340210"/>
          <a:ext cx="3522925"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666B8F-250D-44BF-AB0F-9A9BB41B42E5}">
      <dsp:nvSpPr>
        <dsp:cNvPr id="0" name=""/>
        <dsp:cNvSpPr/>
      </dsp:nvSpPr>
      <dsp:spPr>
        <a:xfrm>
          <a:off x="0" y="654296"/>
          <a:ext cx="3522925" cy="0"/>
        </a:xfrm>
        <a:prstGeom prst="line">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EB6533A-B32E-4052-8E84-6FF56D86978D}">
      <dsp:nvSpPr>
        <dsp:cNvPr id="0" name=""/>
        <dsp:cNvSpPr/>
      </dsp:nvSpPr>
      <dsp:spPr>
        <a:xfrm>
          <a:off x="915960" y="1045"/>
          <a:ext cx="2606964" cy="653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b" anchorCtr="0">
          <a:noAutofit/>
        </a:bodyPr>
        <a:lstStyle/>
        <a:p>
          <a:pPr marL="0" lvl="0" indent="0" algn="l" defTabSz="622300">
            <a:lnSpc>
              <a:spcPct val="90000"/>
            </a:lnSpc>
            <a:spcBef>
              <a:spcPct val="0"/>
            </a:spcBef>
            <a:spcAft>
              <a:spcPct val="35000"/>
            </a:spcAft>
            <a:buNone/>
          </a:pPr>
          <a:r>
            <a:rPr lang="en-GB" sz="1400" kern="1200" dirty="0"/>
            <a:t>We avoid having a blame culture</a:t>
          </a:r>
        </a:p>
      </dsp:txBody>
      <dsp:txXfrm>
        <a:off x="915960" y="1045"/>
        <a:ext cx="2606964" cy="653251"/>
      </dsp:txXfrm>
    </dsp:sp>
    <dsp:sp modelId="{AF442E1E-D595-4564-A84A-D760A75006A0}">
      <dsp:nvSpPr>
        <dsp:cNvPr id="0" name=""/>
        <dsp:cNvSpPr/>
      </dsp:nvSpPr>
      <dsp:spPr>
        <a:xfrm>
          <a:off x="0" y="1045"/>
          <a:ext cx="915960" cy="653251"/>
        </a:xfrm>
        <a:prstGeom prst="round2SameRect">
          <a:avLst>
            <a:gd name="adj1" fmla="val 16670"/>
            <a:gd name="adj2" fmla="val 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59055" rIns="59055" bIns="59055" numCol="1" spcCol="1270" anchor="ctr" anchorCtr="0">
          <a:noAutofit/>
        </a:bodyPr>
        <a:lstStyle/>
        <a:p>
          <a:pPr marL="0" lvl="0" indent="0" algn="ctr" defTabSz="1377950">
            <a:lnSpc>
              <a:spcPct val="90000"/>
            </a:lnSpc>
            <a:spcBef>
              <a:spcPct val="0"/>
            </a:spcBef>
            <a:spcAft>
              <a:spcPct val="35000"/>
            </a:spcAft>
            <a:buNone/>
          </a:pPr>
          <a:r>
            <a:rPr lang="en-GB" sz="3100" kern="1200" dirty="0"/>
            <a:t>5.4</a:t>
          </a:r>
        </a:p>
      </dsp:txBody>
      <dsp:txXfrm>
        <a:off x="31895" y="32940"/>
        <a:ext cx="852170" cy="621356"/>
      </dsp:txXfrm>
    </dsp:sp>
    <dsp:sp modelId="{E6AE4EDA-DEEE-41FE-BD0A-D1509CA485F2}">
      <dsp:nvSpPr>
        <dsp:cNvPr id="0" name=""/>
        <dsp:cNvSpPr/>
      </dsp:nvSpPr>
      <dsp:spPr>
        <a:xfrm>
          <a:off x="915960" y="686959"/>
          <a:ext cx="2606964" cy="653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 tIns="24765" rIns="24765" bIns="24765" numCol="1" spcCol="1270" anchor="b" anchorCtr="0">
          <a:noAutofit/>
        </a:bodyPr>
        <a:lstStyle/>
        <a:p>
          <a:pPr marL="0" lvl="0" indent="0" algn="l" defTabSz="577850">
            <a:lnSpc>
              <a:spcPct val="90000"/>
            </a:lnSpc>
            <a:spcBef>
              <a:spcPct val="0"/>
            </a:spcBef>
            <a:spcAft>
              <a:spcPct val="35000"/>
            </a:spcAft>
            <a:buNone/>
          </a:pPr>
          <a:r>
            <a:rPr lang="en-GB" sz="1300" kern="1200" dirty="0"/>
            <a:t>Our SMT demonstrates adherence to the same expectations for integrity, risk culture &amp; governance as all others</a:t>
          </a:r>
        </a:p>
      </dsp:txBody>
      <dsp:txXfrm>
        <a:off x="915960" y="686959"/>
        <a:ext cx="2606964" cy="653251"/>
      </dsp:txXfrm>
    </dsp:sp>
    <dsp:sp modelId="{A16B6790-2EB4-457F-A532-B853098ED590}">
      <dsp:nvSpPr>
        <dsp:cNvPr id="0" name=""/>
        <dsp:cNvSpPr/>
      </dsp:nvSpPr>
      <dsp:spPr>
        <a:xfrm>
          <a:off x="0" y="686959"/>
          <a:ext cx="915960" cy="653251"/>
        </a:xfrm>
        <a:prstGeom prst="round2SameRect">
          <a:avLst>
            <a:gd name="adj1" fmla="val 16670"/>
            <a:gd name="adj2" fmla="val 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59055" rIns="59055" bIns="59055" numCol="1" spcCol="1270" anchor="ctr" anchorCtr="0">
          <a:noAutofit/>
        </a:bodyPr>
        <a:lstStyle/>
        <a:p>
          <a:pPr marL="0" lvl="0" indent="0" algn="ctr" defTabSz="1377950">
            <a:lnSpc>
              <a:spcPct val="90000"/>
            </a:lnSpc>
            <a:spcBef>
              <a:spcPct val="0"/>
            </a:spcBef>
            <a:spcAft>
              <a:spcPct val="35000"/>
            </a:spcAft>
            <a:buNone/>
          </a:pPr>
          <a:r>
            <a:rPr lang="en-GB" sz="3100" kern="1200" dirty="0"/>
            <a:t>5.2</a:t>
          </a:r>
        </a:p>
      </dsp:txBody>
      <dsp:txXfrm>
        <a:off x="31895" y="718854"/>
        <a:ext cx="852170" cy="621356"/>
      </dsp:txXfrm>
    </dsp:sp>
    <dsp:sp modelId="{DCFAA9B3-AF6E-4059-A594-796A749C7619}">
      <dsp:nvSpPr>
        <dsp:cNvPr id="0" name=""/>
        <dsp:cNvSpPr/>
      </dsp:nvSpPr>
      <dsp:spPr>
        <a:xfrm>
          <a:off x="915960" y="1372872"/>
          <a:ext cx="2606964" cy="653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b" anchorCtr="0">
          <a:noAutofit/>
        </a:bodyPr>
        <a:lstStyle/>
        <a:p>
          <a:pPr marL="0" lvl="0" indent="0" algn="l" defTabSz="600075">
            <a:lnSpc>
              <a:spcPct val="90000"/>
            </a:lnSpc>
            <a:spcBef>
              <a:spcPct val="0"/>
            </a:spcBef>
            <a:spcAft>
              <a:spcPct val="35000"/>
            </a:spcAft>
            <a:buNone/>
          </a:pPr>
          <a:endParaRPr lang="en-GB" sz="1350" kern="1200" dirty="0"/>
        </a:p>
        <a:p>
          <a:pPr marL="0" lvl="0" indent="0" algn="l" defTabSz="600075">
            <a:lnSpc>
              <a:spcPct val="90000"/>
            </a:lnSpc>
            <a:spcBef>
              <a:spcPct val="0"/>
            </a:spcBef>
            <a:spcAft>
              <a:spcPct val="35000"/>
            </a:spcAft>
            <a:buNone/>
          </a:pPr>
          <a:endParaRPr lang="en-GB" sz="1350" kern="1200" dirty="0"/>
        </a:p>
        <a:p>
          <a:pPr marL="0" lvl="0" indent="0" algn="l" defTabSz="600075">
            <a:lnSpc>
              <a:spcPct val="90000"/>
            </a:lnSpc>
            <a:spcBef>
              <a:spcPct val="0"/>
            </a:spcBef>
            <a:spcAft>
              <a:spcPct val="35000"/>
            </a:spcAft>
            <a:buNone/>
          </a:pPr>
          <a:r>
            <a:rPr lang="en-GB" sz="1350" kern="1200" dirty="0"/>
            <a:t>Positive risk ethos; Embedded core values in operations; Embedded risk culture in operations</a:t>
          </a:r>
        </a:p>
      </dsp:txBody>
      <dsp:txXfrm>
        <a:off x="915960" y="1372872"/>
        <a:ext cx="2606964" cy="653251"/>
      </dsp:txXfrm>
    </dsp:sp>
    <dsp:sp modelId="{3C7A61A3-0C93-4379-A4D1-3D48B440D791}">
      <dsp:nvSpPr>
        <dsp:cNvPr id="0" name=""/>
        <dsp:cNvSpPr/>
      </dsp:nvSpPr>
      <dsp:spPr>
        <a:xfrm>
          <a:off x="0" y="1372872"/>
          <a:ext cx="915960" cy="653251"/>
        </a:xfrm>
        <a:prstGeom prst="round2SameRect">
          <a:avLst>
            <a:gd name="adj1" fmla="val 16670"/>
            <a:gd name="adj2" fmla="val 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59055" rIns="59055" bIns="59055" numCol="1" spcCol="1270" anchor="ctr" anchorCtr="0">
          <a:noAutofit/>
        </a:bodyPr>
        <a:lstStyle/>
        <a:p>
          <a:pPr marL="0" lvl="0" indent="0" algn="ctr" defTabSz="1377950">
            <a:lnSpc>
              <a:spcPct val="90000"/>
            </a:lnSpc>
            <a:spcBef>
              <a:spcPct val="0"/>
            </a:spcBef>
            <a:spcAft>
              <a:spcPct val="35000"/>
            </a:spcAft>
            <a:buNone/>
          </a:pPr>
          <a:r>
            <a:rPr lang="en-GB" sz="3100" kern="1200" dirty="0"/>
            <a:t>5.1=</a:t>
          </a:r>
        </a:p>
      </dsp:txBody>
      <dsp:txXfrm>
        <a:off x="31895" y="1404767"/>
        <a:ext cx="852170" cy="621356"/>
      </dsp:txXfrm>
    </dsp:sp>
    <dsp:sp modelId="{B9F5FAED-F174-467C-8825-A8F8A6B8DD9F}">
      <dsp:nvSpPr>
        <dsp:cNvPr id="0" name=""/>
        <dsp:cNvSpPr/>
      </dsp:nvSpPr>
      <dsp:spPr>
        <a:xfrm>
          <a:off x="0" y="2026124"/>
          <a:ext cx="3522925" cy="1306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 tIns="24765" rIns="24765" bIns="24765" numCol="1" spcCol="1270" anchor="t" anchorCtr="0">
          <a:noAutofit/>
        </a:bodyPr>
        <a:lstStyle/>
        <a:p>
          <a:pPr marL="57150" lvl="1" indent="-57150" algn="l" defTabSz="444500">
            <a:lnSpc>
              <a:spcPct val="90000"/>
            </a:lnSpc>
            <a:spcBef>
              <a:spcPct val="0"/>
            </a:spcBef>
            <a:spcAft>
              <a:spcPct val="15000"/>
            </a:spcAft>
            <a:buChar char="•"/>
          </a:pPr>
          <a:endParaRPr lang="en-GB" sz="1000" i="1" kern="1200" dirty="0"/>
        </a:p>
      </dsp:txBody>
      <dsp:txXfrm>
        <a:off x="0" y="2026124"/>
        <a:ext cx="3522925" cy="1306698"/>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0.42015</cdr:x>
      <cdr:y>0.08568</cdr:y>
    </cdr:from>
    <cdr:to>
      <cdr:x>0.5971</cdr:x>
      <cdr:y>0.12821</cdr:y>
    </cdr:to>
    <cdr:sp macro="" textlink="">
      <cdr:nvSpPr>
        <cdr:cNvPr id="2" name="TextBox 1">
          <a:extLst xmlns:a="http://schemas.openxmlformats.org/drawingml/2006/main">
            <a:ext uri="{FF2B5EF4-FFF2-40B4-BE49-F238E27FC236}">
              <a16:creationId xmlns:a16="http://schemas.microsoft.com/office/drawing/2014/main" id="{00000000-0008-0000-0300-000002000000}"/>
            </a:ext>
          </a:extLst>
        </cdr:cNvPr>
        <cdr:cNvSpPr txBox="1"/>
      </cdr:nvSpPr>
      <cdr:spPr>
        <a:xfrm xmlns:a="http://schemas.openxmlformats.org/drawingml/2006/main">
          <a:off x="1840886" y="323702"/>
          <a:ext cx="775313" cy="160688"/>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ctr"/>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pPr algn="ctr"/>
          <a:fld id="{6EA55BA2-D17E-4433-86FA-9CC6380D26E2}" type="TxLink">
            <a:rPr lang="en-US" sz="1000" b="0" i="0" u="none" strike="noStrike">
              <a:solidFill>
                <a:srgbClr val="000000"/>
              </a:solidFill>
              <a:latin typeface="Calibri"/>
            </a:rPr>
            <a:pPr algn="ctr"/>
            <a:t>Leadership</a:t>
          </a:fld>
          <a:endParaRPr lang="en-GB" sz="800" dirty="0"/>
        </a:p>
      </cdr:txBody>
    </cdr:sp>
  </cdr:relSizeAnchor>
  <cdr:relSizeAnchor xmlns:cdr="http://schemas.openxmlformats.org/drawingml/2006/chartDrawing">
    <cdr:from>
      <cdr:x>0.05434</cdr:x>
      <cdr:y>0.19501</cdr:y>
    </cdr:from>
    <cdr:to>
      <cdr:x>0.2611</cdr:x>
      <cdr:y>0.30432</cdr:y>
    </cdr:to>
    <cdr:sp macro="" textlink="">
      <cdr:nvSpPr>
        <cdr:cNvPr id="4" name="TextBox 11">
          <a:extLst xmlns:a="http://schemas.openxmlformats.org/drawingml/2006/main">
            <a:ext uri="{FF2B5EF4-FFF2-40B4-BE49-F238E27FC236}">
              <a16:creationId xmlns:a16="http://schemas.microsoft.com/office/drawing/2014/main" id="{00000000-0008-0000-0300-00000C000000}"/>
            </a:ext>
          </a:extLst>
        </cdr:cNvPr>
        <cdr:cNvSpPr txBox="1"/>
      </cdr:nvSpPr>
      <cdr:spPr>
        <a:xfrm xmlns:a="http://schemas.openxmlformats.org/drawingml/2006/main">
          <a:off x="260350" y="917575"/>
          <a:ext cx="990601" cy="514352"/>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ctr"/>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pPr algn="ctr"/>
          <a:fld id="{6A57A0F2-C1B8-4675-B96E-076E52F1682E}" type="TxLink">
            <a:rPr lang="en-US" sz="1000" b="0" i="0" u="none" strike="noStrike">
              <a:solidFill>
                <a:srgbClr val="000000"/>
              </a:solidFill>
              <a:latin typeface="Calibri"/>
            </a:rPr>
            <a:pPr algn="ctr"/>
            <a:t>Continuous Improvement</a:t>
          </a:fld>
          <a:endParaRPr lang="en-GB" sz="800"/>
        </a:p>
      </cdr:txBody>
    </cdr:sp>
  </cdr:relSizeAnchor>
  <cdr:relSizeAnchor xmlns:cdr="http://schemas.openxmlformats.org/drawingml/2006/chartDrawing">
    <cdr:from>
      <cdr:x>0</cdr:x>
      <cdr:y>0.49055</cdr:y>
    </cdr:from>
    <cdr:to>
      <cdr:x>0.2008</cdr:x>
      <cdr:y>0.61606</cdr:y>
    </cdr:to>
    <cdr:sp macro="" textlink="">
      <cdr:nvSpPr>
        <cdr:cNvPr id="5" name="TextBox 10">
          <a:extLst xmlns:a="http://schemas.openxmlformats.org/drawingml/2006/main">
            <a:ext uri="{FF2B5EF4-FFF2-40B4-BE49-F238E27FC236}">
              <a16:creationId xmlns:a16="http://schemas.microsoft.com/office/drawing/2014/main" id="{00000000-0008-0000-0300-00000B000000}"/>
            </a:ext>
          </a:extLst>
        </cdr:cNvPr>
        <cdr:cNvSpPr txBox="1"/>
      </cdr:nvSpPr>
      <cdr:spPr>
        <a:xfrm xmlns:a="http://schemas.openxmlformats.org/drawingml/2006/main">
          <a:off x="0" y="2308225"/>
          <a:ext cx="962025" cy="590551"/>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ctr"/>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pPr algn="ctr"/>
          <a:fld id="{97626D65-C427-45FB-A0A6-F50290CE07D9}" type="TxLink">
            <a:rPr lang="en-US" sz="1000" b="0" i="0" u="none" strike="noStrike">
              <a:solidFill>
                <a:srgbClr val="000000"/>
              </a:solidFill>
              <a:latin typeface="Calibri"/>
            </a:rPr>
            <a:pPr algn="ctr"/>
            <a:t>Performance and Service Evaluation</a:t>
          </a:fld>
          <a:endParaRPr lang="en-GB" sz="800"/>
        </a:p>
      </cdr:txBody>
    </cdr:sp>
  </cdr:relSizeAnchor>
  <cdr:relSizeAnchor xmlns:cdr="http://schemas.openxmlformats.org/drawingml/2006/chartDrawing">
    <cdr:from>
      <cdr:x>0.1279</cdr:x>
      <cdr:y>0.76586</cdr:y>
    </cdr:from>
    <cdr:to>
      <cdr:x>0.37632</cdr:x>
      <cdr:y>0.88538</cdr:y>
    </cdr:to>
    <cdr:sp macro="" textlink="">
      <cdr:nvSpPr>
        <cdr:cNvPr id="6" name="TextBox 9">
          <a:extLst xmlns:a="http://schemas.openxmlformats.org/drawingml/2006/main">
            <a:ext uri="{FF2B5EF4-FFF2-40B4-BE49-F238E27FC236}">
              <a16:creationId xmlns:a16="http://schemas.microsoft.com/office/drawing/2014/main" id="{00000000-0008-0000-0300-00000A000000}"/>
            </a:ext>
          </a:extLst>
        </cdr:cNvPr>
        <cdr:cNvSpPr txBox="1"/>
      </cdr:nvSpPr>
      <cdr:spPr>
        <a:xfrm xmlns:a="http://schemas.openxmlformats.org/drawingml/2006/main">
          <a:off x="612775" y="3603625"/>
          <a:ext cx="1190212" cy="562389"/>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ctr"/>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pPr algn="ctr"/>
          <a:fld id="{7E10130E-9097-459D-A1FE-FBE2ACD4F6F0}" type="TxLink">
            <a:rPr lang="en-US" sz="1000" b="0" i="0" u="none" strike="noStrike">
              <a:solidFill>
                <a:srgbClr val="000000"/>
              </a:solidFill>
              <a:latin typeface="Calibri"/>
            </a:rPr>
            <a:pPr algn="ctr"/>
            <a:t>Service Delivery &amp; Operations Mgmt</a:t>
          </a:fld>
          <a:endParaRPr lang="en-GB" sz="800"/>
        </a:p>
      </cdr:txBody>
    </cdr:sp>
  </cdr:relSizeAnchor>
  <cdr:relSizeAnchor xmlns:cdr="http://schemas.openxmlformats.org/drawingml/2006/chartDrawing">
    <cdr:from>
      <cdr:x>0.7971</cdr:x>
      <cdr:y>0.49865</cdr:y>
    </cdr:from>
    <cdr:to>
      <cdr:x>0.99006</cdr:x>
      <cdr:y>0.62416</cdr:y>
    </cdr:to>
    <cdr:sp macro="" textlink="">
      <cdr:nvSpPr>
        <cdr:cNvPr id="7" name="TextBox 7">
          <a:extLst xmlns:a="http://schemas.openxmlformats.org/drawingml/2006/main">
            <a:ext uri="{FF2B5EF4-FFF2-40B4-BE49-F238E27FC236}">
              <a16:creationId xmlns:a16="http://schemas.microsoft.com/office/drawing/2014/main" id="{00000000-0008-0000-0300-000008000000}"/>
            </a:ext>
          </a:extLst>
        </cdr:cNvPr>
        <cdr:cNvSpPr txBox="1"/>
      </cdr:nvSpPr>
      <cdr:spPr>
        <a:xfrm xmlns:a="http://schemas.openxmlformats.org/drawingml/2006/main">
          <a:off x="3492501" y="1883951"/>
          <a:ext cx="845448" cy="474189"/>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ctr"/>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pPr algn="ctr"/>
          <a:fld id="{20BCFFC6-67EA-403F-A1C6-9E53FAAF32F3}" type="TxLink">
            <a:rPr lang="en-US" sz="1000" b="0" i="0" u="none" strike="noStrike">
              <a:solidFill>
                <a:srgbClr val="000000"/>
              </a:solidFill>
              <a:latin typeface="Calibri"/>
            </a:rPr>
            <a:pPr algn="ctr"/>
            <a:t>Reward and Recognition</a:t>
          </a:fld>
          <a:endParaRPr lang="en-GB" sz="800" dirty="0"/>
        </a:p>
      </cdr:txBody>
    </cdr:sp>
  </cdr:relSizeAnchor>
  <cdr:relSizeAnchor xmlns:cdr="http://schemas.openxmlformats.org/drawingml/2006/chartDrawing">
    <cdr:from>
      <cdr:x>0.7442</cdr:x>
      <cdr:y>0.19096</cdr:y>
    </cdr:from>
    <cdr:to>
      <cdr:x>0.96315</cdr:x>
      <cdr:y>0.32641</cdr:y>
    </cdr:to>
    <cdr:sp macro="" textlink="">
      <cdr:nvSpPr>
        <cdr:cNvPr id="9" name="TextBox 6">
          <a:extLst xmlns:a="http://schemas.openxmlformats.org/drawingml/2006/main">
            <a:ext uri="{FF2B5EF4-FFF2-40B4-BE49-F238E27FC236}">
              <a16:creationId xmlns:a16="http://schemas.microsoft.com/office/drawing/2014/main" id="{00000000-0008-0000-0300-000007000000}"/>
            </a:ext>
          </a:extLst>
        </cdr:cNvPr>
        <cdr:cNvSpPr txBox="1"/>
      </cdr:nvSpPr>
      <cdr:spPr>
        <a:xfrm xmlns:a="http://schemas.openxmlformats.org/drawingml/2006/main">
          <a:off x="3565525" y="898525"/>
          <a:ext cx="1048992" cy="637346"/>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ctr"/>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pPr algn="ctr"/>
          <a:fld id="{6A2AAFDC-A35E-4EE1-9483-CD202075869E}" type="TxLink">
            <a:rPr lang="en-US" sz="1000" b="0" i="0" u="none" strike="noStrike">
              <a:solidFill>
                <a:srgbClr val="000000"/>
              </a:solidFill>
              <a:latin typeface="Calibri"/>
            </a:rPr>
            <a:pPr algn="ctr"/>
            <a:t>People, Training &amp; Education</a:t>
          </a:fld>
          <a:endParaRPr lang="en-GB" sz="800"/>
        </a:p>
      </cdr:txBody>
    </cdr:sp>
  </cdr:relSizeAnchor>
  <cdr:relSizeAnchor xmlns:cdr="http://schemas.openxmlformats.org/drawingml/2006/chartDrawing">
    <cdr:from>
      <cdr:x>0.63088</cdr:x>
      <cdr:y>0.77598</cdr:y>
    </cdr:from>
    <cdr:to>
      <cdr:x>0.86667</cdr:x>
      <cdr:y>0.86088</cdr:y>
    </cdr:to>
    <cdr:sp macro="" textlink="">
      <cdr:nvSpPr>
        <cdr:cNvPr id="10" name="TextBox 8">
          <a:extLst xmlns:a="http://schemas.openxmlformats.org/drawingml/2006/main">
            <a:ext uri="{FF2B5EF4-FFF2-40B4-BE49-F238E27FC236}">
              <a16:creationId xmlns:a16="http://schemas.microsoft.com/office/drawing/2014/main" id="{00000000-0008-0000-0300-000009000000}"/>
            </a:ext>
          </a:extLst>
        </cdr:cNvPr>
        <cdr:cNvSpPr txBox="1"/>
      </cdr:nvSpPr>
      <cdr:spPr>
        <a:xfrm xmlns:a="http://schemas.openxmlformats.org/drawingml/2006/main">
          <a:off x="2764200" y="2931732"/>
          <a:ext cx="1033099" cy="320760"/>
        </a:xfrm>
        <a:prstGeom xmlns:a="http://schemas.openxmlformats.org/drawingml/2006/main" prst="rect">
          <a:avLst/>
        </a:prstGeom>
        <a:noFill xmlns:a="http://schemas.openxmlformats.org/drawingml/2006/main"/>
        <a:ln xmlns:a="http://schemas.openxmlformats.org/drawingml/2006/main" w="9525" cmpd="sng">
          <a:noFill/>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ctr"/>
        <a:lstStyle xmlns:a="http://schemas.openxmlformats.org/drawingml/2006/main">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xmlns:a="http://schemas.openxmlformats.org/drawingml/2006/main">
          <a:pPr algn="ctr"/>
          <a:fld id="{9B86207A-2682-4392-960F-61DE7C8E67ED}" type="TxLink">
            <a:rPr lang="en-US" sz="1000" b="0" i="0" u="none" strike="noStrike">
              <a:solidFill>
                <a:srgbClr val="000000"/>
              </a:solidFill>
              <a:latin typeface="Calibri"/>
            </a:rPr>
            <a:pPr algn="ctr"/>
            <a:t>Communication</a:t>
          </a:fld>
          <a:endParaRPr lang="en-GB" sz="8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84346"/>
          </a:xfrm>
          <a:prstGeom prst="rect">
            <a:avLst/>
          </a:prstGeom>
        </p:spPr>
        <p:txBody>
          <a:bodyPr vert="horz" lIns="72000" tIns="72000" rIns="72000" bIns="72000" rtlCol="0" anchor="t" anchorCtr="0"/>
          <a:lstStyle/>
          <a:p>
            <a:endParaRPr lang="en-AU" sz="1000" dirty="0">
              <a:latin typeface="Arial" pitchFamily="34" charset="0"/>
              <a:cs typeface="Arial" pitchFamily="34" charset="0"/>
            </a:endParaRPr>
          </a:p>
        </p:txBody>
      </p:sp>
      <p:sp>
        <p:nvSpPr>
          <p:cNvPr id="3" name="Date Placeholder 2"/>
          <p:cNvSpPr>
            <a:spLocks noGrp="1"/>
          </p:cNvSpPr>
          <p:nvPr>
            <p:ph type="dt" sz="quarter" idx="1"/>
          </p:nvPr>
        </p:nvSpPr>
        <p:spPr>
          <a:xfrm>
            <a:off x="3884613" y="0"/>
            <a:ext cx="2971800" cy="484346"/>
          </a:xfrm>
          <a:prstGeom prst="rect">
            <a:avLst/>
          </a:prstGeom>
        </p:spPr>
        <p:txBody>
          <a:bodyPr vert="horz" lIns="72000" tIns="72000" rIns="72000" bIns="72000" rtlCol="0"/>
          <a:lstStyle>
            <a:lvl1pPr algn="r">
              <a:defRPr sz="1200"/>
            </a:lvl1pPr>
          </a:lstStyle>
          <a:p>
            <a:fld id="{4E50C307-5AD1-4F8C-91A0-1FC7219EFB34}" type="datetimeFigureOut">
              <a:rPr lang="en-AU" sz="1000" smtClean="0">
                <a:latin typeface="Arial" pitchFamily="34" charset="0"/>
                <a:cs typeface="Arial" pitchFamily="34" charset="0"/>
              </a:rPr>
              <a:pPr/>
              <a:t>7/10/2020</a:t>
            </a:fld>
            <a:endParaRPr lang="en-AU" sz="1000" dirty="0">
              <a:latin typeface="Arial" pitchFamily="34" charset="0"/>
              <a:cs typeface="Arial" pitchFamily="34" charset="0"/>
            </a:endParaRPr>
          </a:p>
        </p:txBody>
      </p:sp>
      <p:sp>
        <p:nvSpPr>
          <p:cNvPr id="4" name="Footer Placeholder 3"/>
          <p:cNvSpPr>
            <a:spLocks noGrp="1"/>
          </p:cNvSpPr>
          <p:nvPr>
            <p:ph type="ftr" sz="quarter" idx="2"/>
          </p:nvPr>
        </p:nvSpPr>
        <p:spPr>
          <a:xfrm>
            <a:off x="0" y="9200898"/>
            <a:ext cx="2971800" cy="484346"/>
          </a:xfrm>
          <a:prstGeom prst="rect">
            <a:avLst/>
          </a:prstGeom>
        </p:spPr>
        <p:txBody>
          <a:bodyPr vert="horz" lIns="72000" tIns="72000" rIns="72000" bIns="72000" rtlCol="0" anchor="b"/>
          <a:lstStyle>
            <a:lvl1pPr algn="l">
              <a:defRPr sz="1200"/>
            </a:lvl1pPr>
          </a:lstStyle>
          <a:p>
            <a:endParaRPr lang="en-AU" sz="1000" dirty="0">
              <a:latin typeface="Arial" pitchFamily="34" charset="0"/>
              <a:cs typeface="Arial" pitchFamily="34" charset="0"/>
            </a:endParaRPr>
          </a:p>
        </p:txBody>
      </p:sp>
      <p:sp>
        <p:nvSpPr>
          <p:cNvPr id="5" name="Slide Number Placeholder 4"/>
          <p:cNvSpPr>
            <a:spLocks noGrp="1"/>
          </p:cNvSpPr>
          <p:nvPr>
            <p:ph type="sldNum" sz="quarter" idx="3"/>
          </p:nvPr>
        </p:nvSpPr>
        <p:spPr>
          <a:xfrm>
            <a:off x="5769262" y="9200898"/>
            <a:ext cx="1087153" cy="484346"/>
          </a:xfrm>
          <a:prstGeom prst="rect">
            <a:avLst/>
          </a:prstGeom>
        </p:spPr>
        <p:txBody>
          <a:bodyPr vert="horz" lIns="0" tIns="36000" rIns="91440" bIns="36000" rtlCol="0" anchor="b"/>
          <a:lstStyle>
            <a:lvl1pPr algn="r">
              <a:defRPr sz="1200"/>
            </a:lvl1pPr>
          </a:lstStyle>
          <a:p>
            <a:fld id="{AF84CFB5-B6E9-4915-957C-05CFA717E28F}" type="slidenum">
              <a:rPr lang="en-AU" sz="1000" smtClean="0">
                <a:latin typeface="Arial" pitchFamily="34" charset="0"/>
                <a:cs typeface="Arial" pitchFamily="34" charset="0"/>
              </a:rPr>
              <a:pPr/>
              <a:t>‹#›</a:t>
            </a:fld>
            <a:endParaRPr lang="en-AU" sz="1000" dirty="0">
              <a:latin typeface="Arial" pitchFamily="34" charset="0"/>
              <a:cs typeface="Arial" pitchFamily="34" charset="0"/>
            </a:endParaRPr>
          </a:p>
        </p:txBody>
      </p:sp>
    </p:spTree>
    <p:extLst>
      <p:ext uri="{BB962C8B-B14F-4D97-AF65-F5344CB8AC3E}">
        <p14:creationId xmlns:p14="http://schemas.microsoft.com/office/powerpoint/2010/main" val="26682905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76200" y="80724"/>
            <a:ext cx="5017985" cy="403622"/>
          </a:xfrm>
          <a:prstGeom prst="rect">
            <a:avLst/>
          </a:prstGeom>
        </p:spPr>
        <p:txBody>
          <a:bodyPr vert="horz" lIns="0" tIns="0" rIns="0" bIns="0" rtlCol="0"/>
          <a:lstStyle>
            <a:lvl1pPr algn="l">
              <a:defRPr sz="1200"/>
            </a:lvl1pPr>
          </a:lstStyle>
          <a:p>
            <a:endParaRPr lang="en-AU" dirty="0"/>
          </a:p>
        </p:txBody>
      </p:sp>
      <p:sp>
        <p:nvSpPr>
          <p:cNvPr id="3" name="Date Placeholder 2"/>
          <p:cNvSpPr>
            <a:spLocks noGrp="1"/>
          </p:cNvSpPr>
          <p:nvPr>
            <p:ph type="dt" idx="1"/>
          </p:nvPr>
        </p:nvSpPr>
        <p:spPr>
          <a:xfrm>
            <a:off x="5398770" y="68616"/>
            <a:ext cx="1417320" cy="403622"/>
          </a:xfrm>
          <a:prstGeom prst="rect">
            <a:avLst/>
          </a:prstGeom>
        </p:spPr>
        <p:txBody>
          <a:bodyPr vert="horz" lIns="0" tIns="0" rIns="0" bIns="0" rtlCol="0"/>
          <a:lstStyle>
            <a:lvl1pPr algn="r">
              <a:defRPr sz="1200"/>
            </a:lvl1pPr>
          </a:lstStyle>
          <a:p>
            <a:fld id="{9BB1C32A-CF46-409D-8B8D-587A7E3A4DCC}" type="datetimeFigureOut">
              <a:rPr lang="en-AU" smtClean="0"/>
              <a:pPr/>
              <a:t>7/10/2020</a:t>
            </a:fld>
            <a:endParaRPr lang="en-AU" dirty="0"/>
          </a:p>
        </p:txBody>
      </p:sp>
      <p:sp>
        <p:nvSpPr>
          <p:cNvPr id="4" name="Slide Image Placeholder 3"/>
          <p:cNvSpPr>
            <a:spLocks noGrp="1" noRot="1" noChangeAspect="1"/>
          </p:cNvSpPr>
          <p:nvPr>
            <p:ph type="sldImg" idx="2"/>
          </p:nvPr>
        </p:nvSpPr>
        <p:spPr>
          <a:xfrm>
            <a:off x="-463550" y="574675"/>
            <a:ext cx="7777163" cy="4376738"/>
          </a:xfrm>
          <a:prstGeom prst="rect">
            <a:avLst/>
          </a:prstGeom>
          <a:noFill/>
          <a:ln w="3175">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72265" y="5272556"/>
            <a:ext cx="5505891" cy="3687849"/>
          </a:xfrm>
          <a:prstGeom prst="rect">
            <a:avLst/>
          </a:prstGeom>
        </p:spPr>
        <p:txBody>
          <a:bodyPr vert="horz" lIns="0" tIns="0" rIns="0" bIns="0" rtlCol="0">
            <a:normAutofit/>
          </a:bodyPr>
          <a:lstStyle/>
          <a:p>
            <a:pPr lvl="0"/>
            <a:r>
              <a:rPr lang="en-US" dirty="0"/>
              <a:t>Click to edit Master text styles</a:t>
            </a:r>
          </a:p>
          <a:p>
            <a:pPr marL="0" lvl="1"/>
            <a:r>
              <a:rPr lang="en-US" dirty="0"/>
              <a:t>Second level</a:t>
            </a:r>
          </a:p>
          <a:p>
            <a:pPr marL="144000" lvl="2" indent="-144000">
              <a:buFont typeface="Arial" pitchFamily="34" charset="0"/>
              <a:buChar char="•"/>
            </a:pPr>
            <a:r>
              <a:rPr lang="en-US" dirty="0"/>
              <a:t>Third level</a:t>
            </a:r>
          </a:p>
          <a:p>
            <a:pPr marL="288000" lvl="3" indent="-144000">
              <a:buFont typeface="Arial" pitchFamily="34" charset="0"/>
              <a:buChar char="•"/>
            </a:pPr>
            <a:r>
              <a:rPr lang="en-US" dirty="0"/>
              <a:t>Fourth level</a:t>
            </a:r>
          </a:p>
        </p:txBody>
      </p:sp>
      <p:sp>
        <p:nvSpPr>
          <p:cNvPr id="6" name="Footer Placeholder 5"/>
          <p:cNvSpPr>
            <a:spLocks noGrp="1"/>
          </p:cNvSpPr>
          <p:nvPr>
            <p:ph type="ftr" sz="quarter" idx="4"/>
          </p:nvPr>
        </p:nvSpPr>
        <p:spPr>
          <a:xfrm>
            <a:off x="76200" y="9200898"/>
            <a:ext cx="4800600" cy="381375"/>
          </a:xfrm>
          <a:prstGeom prst="rect">
            <a:avLst/>
          </a:prstGeom>
        </p:spPr>
        <p:txBody>
          <a:bodyPr vert="horz" lIns="91440" tIns="45720" rIns="91440" bIns="45720" rtlCol="0" anchor="b"/>
          <a:lstStyle>
            <a:lvl1pPr algn="l">
              <a:defRPr sz="1200">
                <a:latin typeface="Arial" pitchFamily="34" charset="0"/>
                <a:cs typeface="Arial" pitchFamily="34" charset="0"/>
              </a:defRPr>
            </a:lvl1pPr>
          </a:lstStyle>
          <a:p>
            <a:endParaRPr lang="en-AU" dirty="0"/>
          </a:p>
        </p:txBody>
      </p:sp>
      <p:sp>
        <p:nvSpPr>
          <p:cNvPr id="7" name="Slide Number Placeholder 6"/>
          <p:cNvSpPr>
            <a:spLocks noGrp="1"/>
          </p:cNvSpPr>
          <p:nvPr>
            <p:ph type="sldNum" sz="quarter" idx="5"/>
          </p:nvPr>
        </p:nvSpPr>
        <p:spPr>
          <a:xfrm>
            <a:off x="5855970" y="9200898"/>
            <a:ext cx="989013" cy="381375"/>
          </a:xfrm>
          <a:prstGeom prst="rect">
            <a:avLst/>
          </a:prstGeom>
        </p:spPr>
        <p:txBody>
          <a:bodyPr vert="horz" lIns="91440" tIns="45720" rIns="91440" bIns="45720" rtlCol="0" anchor="b"/>
          <a:lstStyle>
            <a:lvl1pPr algn="r">
              <a:defRPr sz="1200"/>
            </a:lvl1pPr>
          </a:lstStyle>
          <a:p>
            <a:fld id="{D5A593CC-2149-4E6C-BC3C-0044C280ECB2}" type="slidenum">
              <a:rPr lang="en-AU" smtClean="0"/>
              <a:pPr/>
              <a:t>‹#›</a:t>
            </a:fld>
            <a:endParaRPr lang="en-AU" dirty="0"/>
          </a:p>
        </p:txBody>
      </p:sp>
    </p:spTree>
    <p:extLst>
      <p:ext uri="{BB962C8B-B14F-4D97-AF65-F5344CB8AC3E}">
        <p14:creationId xmlns:p14="http://schemas.microsoft.com/office/powerpoint/2010/main" val="3772576877"/>
      </p:ext>
    </p:extLst>
  </p:cSld>
  <p:clrMap bg1="lt1" tx1="dk1" bg2="lt2" tx2="dk2" accent1="accent1" accent2="accent2" accent3="accent3" accent4="accent4" accent5="accent5" accent6="accent6" hlink="hlink" folHlink="folHlink"/>
  <p:notesStyle>
    <a:lvl1pPr marL="0" algn="l" defTabSz="914400" rtl="0" eaLnBrk="1" latinLnBrk="0" hangingPunct="1">
      <a:defRPr lang="en-US" sz="1200" b="1" kern="1200" dirty="0" smtClean="0">
        <a:solidFill>
          <a:schemeClr val="tx1"/>
        </a:solidFill>
        <a:latin typeface="Arial" pitchFamily="34" charset="0"/>
        <a:ea typeface="+mn-ea"/>
        <a:cs typeface="Arial" pitchFamily="34" charset="0"/>
      </a:defRPr>
    </a:lvl1pPr>
    <a:lvl2pPr marL="457200" algn="l" defTabSz="914400" rtl="0" eaLnBrk="1" latinLnBrk="0" hangingPunct="1">
      <a:defRPr lang="en-US" sz="1200" kern="1200" dirty="0" smtClean="0">
        <a:solidFill>
          <a:schemeClr val="tx1"/>
        </a:solidFill>
        <a:latin typeface="Arial" pitchFamily="34" charset="0"/>
        <a:ea typeface="+mn-ea"/>
        <a:cs typeface="Arial" pitchFamily="34" charset="0"/>
      </a:defRPr>
    </a:lvl2pPr>
    <a:lvl3pPr marL="914400" algn="l" defTabSz="914400" rtl="0" eaLnBrk="1" latinLnBrk="0" hangingPunct="1">
      <a:defRPr lang="en-US" sz="1200" kern="1200" dirty="0" smtClean="0">
        <a:solidFill>
          <a:schemeClr val="tx1"/>
        </a:solidFill>
        <a:latin typeface="Arial" pitchFamily="34" charset="0"/>
        <a:ea typeface="+mn-ea"/>
        <a:cs typeface="Arial" pitchFamily="34" charset="0"/>
      </a:defRPr>
    </a:lvl3pPr>
    <a:lvl4pPr marL="1371600" algn="l" defTabSz="914400" rtl="0" eaLnBrk="1" latinLnBrk="0" hangingPunct="1">
      <a:defRPr lang="en-US" sz="1200" kern="1200" dirty="0" smtClean="0">
        <a:solidFill>
          <a:schemeClr val="tx1"/>
        </a:solidFill>
        <a:latin typeface="Arial" pitchFamily="34" charset="0"/>
        <a:ea typeface="+mn-ea"/>
        <a:cs typeface="Arial" pitchFamily="34" charset="0"/>
      </a:defRPr>
    </a:lvl4pPr>
    <a:lvl5pPr marL="1828800" algn="l" defTabSz="914400" rtl="0" eaLnBrk="1" latinLnBrk="0" hangingPunct="1">
      <a:defRPr lang="en-AU" sz="1200" kern="1200" baseline="0" dirty="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5A593CC-2149-4E6C-BC3C-0044C280ECB2}" type="slidenum">
              <a:rPr lang="en-AU" smtClean="0"/>
              <a:pPr/>
              <a:t>9</a:t>
            </a:fld>
            <a:endParaRPr lang="en-AU" dirty="0"/>
          </a:p>
        </p:txBody>
      </p:sp>
    </p:spTree>
    <p:extLst>
      <p:ext uri="{BB962C8B-B14F-4D97-AF65-F5344CB8AC3E}">
        <p14:creationId xmlns:p14="http://schemas.microsoft.com/office/powerpoint/2010/main" val="22321214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574675"/>
            <a:ext cx="7777163" cy="4376738"/>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5A593CC-2149-4E6C-BC3C-0044C280ECB2}" type="slidenum">
              <a:rPr lang="en-AU" smtClean="0"/>
              <a:pPr/>
              <a:t>13</a:t>
            </a:fld>
            <a:endParaRPr lang="en-AU"/>
          </a:p>
        </p:txBody>
      </p:sp>
    </p:spTree>
    <p:extLst>
      <p:ext uri="{BB962C8B-B14F-4D97-AF65-F5344CB8AC3E}">
        <p14:creationId xmlns:p14="http://schemas.microsoft.com/office/powerpoint/2010/main" val="2643755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5A593CC-2149-4E6C-BC3C-0044C280ECB2}" type="slidenum">
              <a:rPr lang="en-AU" smtClean="0"/>
              <a:pPr/>
              <a:t>15</a:t>
            </a:fld>
            <a:endParaRPr lang="en-AU" dirty="0"/>
          </a:p>
        </p:txBody>
      </p:sp>
    </p:spTree>
    <p:extLst>
      <p:ext uri="{BB962C8B-B14F-4D97-AF65-F5344CB8AC3E}">
        <p14:creationId xmlns:p14="http://schemas.microsoft.com/office/powerpoint/2010/main" val="87628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5A593CC-2149-4E6C-BC3C-0044C280ECB2}" type="slidenum">
              <a:rPr lang="en-AU" smtClean="0"/>
              <a:pPr/>
              <a:t>21</a:t>
            </a:fld>
            <a:endParaRPr lang="en-AU" dirty="0"/>
          </a:p>
        </p:txBody>
      </p:sp>
    </p:spTree>
    <p:extLst>
      <p:ext uri="{BB962C8B-B14F-4D97-AF65-F5344CB8AC3E}">
        <p14:creationId xmlns:p14="http://schemas.microsoft.com/office/powerpoint/2010/main" val="18526194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5A593CC-2149-4E6C-BC3C-0044C280ECB2}" type="slidenum">
              <a:rPr lang="en-AU" smtClean="0"/>
              <a:pPr/>
              <a:t>25</a:t>
            </a:fld>
            <a:endParaRPr lang="en-AU" dirty="0"/>
          </a:p>
        </p:txBody>
      </p:sp>
    </p:spTree>
    <p:extLst>
      <p:ext uri="{BB962C8B-B14F-4D97-AF65-F5344CB8AC3E}">
        <p14:creationId xmlns:p14="http://schemas.microsoft.com/office/powerpoint/2010/main" val="22481105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2"/>
            <a:ext cx="9144000" cy="5145023"/>
          </a:xfrm>
          <a:prstGeom prst="rect">
            <a:avLst/>
          </a:prstGeom>
        </p:spPr>
      </p:pic>
      <p:sp>
        <p:nvSpPr>
          <p:cNvPr id="7" name="Text Placeholder 2"/>
          <p:cNvSpPr>
            <a:spLocks noGrp="1"/>
          </p:cNvSpPr>
          <p:nvPr>
            <p:ph type="body" idx="10" hasCustomPrompt="1"/>
          </p:nvPr>
        </p:nvSpPr>
        <p:spPr>
          <a:xfrm>
            <a:off x="468313" y="2951033"/>
            <a:ext cx="6911687" cy="451610"/>
          </a:xfrm>
          <a:prstGeom prst="rect">
            <a:avLst/>
          </a:prstGeom>
        </p:spPr>
        <p:txBody>
          <a:bodyPr lIns="0" tIns="46800" rIns="0" anchor="t"/>
          <a:lstStyle>
            <a:lvl1pPr marL="0" indent="0">
              <a:spcAft>
                <a:spcPts val="0"/>
              </a:spcAft>
              <a:buNone/>
              <a:tabLst/>
              <a:defRPr sz="2200" b="1">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subtitle</a:t>
            </a:r>
          </a:p>
        </p:txBody>
      </p:sp>
      <p:sp>
        <p:nvSpPr>
          <p:cNvPr id="10" name="Text Placeholder 2"/>
          <p:cNvSpPr>
            <a:spLocks noGrp="1"/>
          </p:cNvSpPr>
          <p:nvPr>
            <p:ph type="body" idx="11" hasCustomPrompt="1"/>
          </p:nvPr>
        </p:nvSpPr>
        <p:spPr>
          <a:xfrm>
            <a:off x="468313" y="3541015"/>
            <a:ext cx="6911687" cy="327673"/>
          </a:xfrm>
          <a:prstGeom prst="rect">
            <a:avLst/>
          </a:prstGeom>
        </p:spPr>
        <p:txBody>
          <a:bodyPr lIns="0" tIns="46800" rIns="0" anchor="t"/>
          <a:lstStyle>
            <a:lvl1pPr marL="0" indent="0">
              <a:spcAft>
                <a:spcPts val="0"/>
              </a:spcAft>
              <a:buNone/>
              <a:tabLst/>
              <a:defRPr sz="16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add Date</a:t>
            </a:r>
          </a:p>
        </p:txBody>
      </p:sp>
      <p:sp>
        <p:nvSpPr>
          <p:cNvPr id="8" name="Text Placeholder 22"/>
          <p:cNvSpPr>
            <a:spLocks noGrp="1"/>
          </p:cNvSpPr>
          <p:nvPr>
            <p:ph type="body" sz="quarter" idx="15" hasCustomPrompt="1"/>
          </p:nvPr>
        </p:nvSpPr>
        <p:spPr>
          <a:xfrm>
            <a:off x="468313" y="2155267"/>
            <a:ext cx="6911687" cy="633301"/>
          </a:xfrm>
          <a:prstGeom prst="rect">
            <a:avLst/>
          </a:prstGeom>
        </p:spPr>
        <p:txBody>
          <a:bodyPr lIns="0" tIns="46800" rIns="0"/>
          <a:lstStyle>
            <a:lvl1pPr algn="l" defTabSz="914400" rtl="0" eaLnBrk="1" latinLnBrk="0" hangingPunct="1">
              <a:lnSpc>
                <a:spcPct val="90000"/>
              </a:lnSpc>
              <a:spcBef>
                <a:spcPct val="0"/>
              </a:spcBef>
              <a:spcAft>
                <a:spcPts val="0"/>
              </a:spcAft>
              <a:buNone/>
              <a:defRPr lang="en-US" sz="4000" b="1" kern="1200" baseline="0" dirty="0" smtClean="0">
                <a:solidFill>
                  <a:schemeClr val="accent6"/>
                </a:solidFill>
                <a:latin typeface="Calibri" panose="020F0502020204030204" pitchFamily="34" charset="0"/>
                <a:ea typeface="+mj-ea"/>
                <a:cs typeface="Arial" pitchFamily="34" charset="0"/>
              </a:defRPr>
            </a:lvl1pPr>
            <a:lvl2pPr marL="0" indent="0">
              <a:spcBef>
                <a:spcPts val="600"/>
              </a:spcBef>
              <a:buFontTx/>
              <a:buNone/>
              <a:defRPr lang="en-US" sz="2200" b="1" kern="1200" dirty="0" smtClean="0">
                <a:solidFill>
                  <a:schemeClr val="tx2"/>
                </a:solidFill>
                <a:latin typeface="Calibri" panose="020F0502020204030204" pitchFamily="34" charset="0"/>
                <a:ea typeface="+mn-ea"/>
                <a:cs typeface="Arial" pitchFamily="34" charset="0"/>
              </a:defRPr>
            </a:lvl2pPr>
          </a:lstStyle>
          <a:p>
            <a:pPr lvl="0"/>
            <a:r>
              <a:rPr lang="en-US" dirty="0"/>
              <a:t>Click to edit title</a:t>
            </a:r>
          </a:p>
        </p:txBody>
      </p:sp>
    </p:spTree>
    <p:extLst>
      <p:ext uri="{BB962C8B-B14F-4D97-AF65-F5344CB8AC3E}">
        <p14:creationId xmlns:p14="http://schemas.microsoft.com/office/powerpoint/2010/main" val="368521144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 with speaker">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2"/>
            <a:ext cx="9144000" cy="5145023"/>
          </a:xfrm>
          <a:prstGeom prst="rect">
            <a:avLst/>
          </a:prstGeom>
        </p:spPr>
      </p:pic>
      <p:sp>
        <p:nvSpPr>
          <p:cNvPr id="3" name="Text Placeholder 2"/>
          <p:cNvSpPr>
            <a:spLocks noGrp="1"/>
          </p:cNvSpPr>
          <p:nvPr>
            <p:ph type="body" idx="1" hasCustomPrompt="1"/>
          </p:nvPr>
        </p:nvSpPr>
        <p:spPr>
          <a:xfrm>
            <a:off x="468313" y="2936579"/>
            <a:ext cx="6911687" cy="284038"/>
          </a:xfrm>
          <a:prstGeom prst="rect">
            <a:avLst/>
          </a:prstGeom>
        </p:spPr>
        <p:txBody>
          <a:bodyPr lIns="0" rIns="0" anchor="t"/>
          <a:lstStyle>
            <a:lvl1pPr marL="0" indent="0">
              <a:spcAft>
                <a:spcPts val="0"/>
              </a:spcAft>
              <a:buNone/>
              <a:defRPr sz="18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Month Year</a:t>
            </a:r>
          </a:p>
        </p:txBody>
      </p:sp>
      <p:sp>
        <p:nvSpPr>
          <p:cNvPr id="7" name="Text Placeholder 22"/>
          <p:cNvSpPr>
            <a:spLocks noGrp="1"/>
          </p:cNvSpPr>
          <p:nvPr>
            <p:ph type="body" sz="quarter" idx="15" hasCustomPrompt="1"/>
          </p:nvPr>
        </p:nvSpPr>
        <p:spPr>
          <a:xfrm>
            <a:off x="468313" y="2155267"/>
            <a:ext cx="6911687" cy="633301"/>
          </a:xfrm>
          <a:prstGeom prst="rect">
            <a:avLst/>
          </a:prstGeom>
        </p:spPr>
        <p:txBody>
          <a:bodyPr lIns="0" rIns="0"/>
          <a:lstStyle>
            <a:lvl1pPr algn="l" defTabSz="914400" rtl="0" eaLnBrk="1" latinLnBrk="0" hangingPunct="1">
              <a:lnSpc>
                <a:spcPct val="90000"/>
              </a:lnSpc>
              <a:spcBef>
                <a:spcPct val="0"/>
              </a:spcBef>
              <a:spcAft>
                <a:spcPts val="0"/>
              </a:spcAft>
              <a:buNone/>
              <a:defRPr lang="en-US" sz="4000" b="1" kern="1200" dirty="0" smtClean="0">
                <a:solidFill>
                  <a:schemeClr val="accent6"/>
                </a:solidFill>
                <a:latin typeface="Calibri" panose="020F0502020204030204" pitchFamily="34" charset="0"/>
                <a:ea typeface="+mj-ea"/>
                <a:cs typeface="Arial" pitchFamily="34" charset="0"/>
              </a:defRPr>
            </a:lvl1pPr>
            <a:lvl2pPr marL="0" indent="0">
              <a:spcBef>
                <a:spcPts val="600"/>
              </a:spcBef>
              <a:buFontTx/>
              <a:buNone/>
              <a:defRPr lang="en-US" sz="2200" b="0" kern="1200" dirty="0" smtClean="0">
                <a:solidFill>
                  <a:schemeClr val="tx2"/>
                </a:solidFill>
                <a:latin typeface="Calibri" panose="020F0502020204030204" pitchFamily="34" charset="0"/>
                <a:ea typeface="+mn-ea"/>
                <a:cs typeface="Arial" pitchFamily="34" charset="0"/>
              </a:defRPr>
            </a:lvl2pPr>
          </a:lstStyle>
          <a:p>
            <a:pPr lvl="0"/>
            <a:r>
              <a:rPr lang="en-US" dirty="0"/>
              <a:t>Click to edit title</a:t>
            </a:r>
          </a:p>
        </p:txBody>
      </p:sp>
      <p:sp>
        <p:nvSpPr>
          <p:cNvPr id="8" name="Picture Placeholder 2"/>
          <p:cNvSpPr>
            <a:spLocks noGrp="1"/>
          </p:cNvSpPr>
          <p:nvPr>
            <p:ph type="pic" idx="14" hasCustomPrompt="1"/>
          </p:nvPr>
        </p:nvSpPr>
        <p:spPr>
          <a:xfrm>
            <a:off x="468313" y="3769295"/>
            <a:ext cx="1002490" cy="1002334"/>
          </a:xfrm>
          <a:prstGeom prst="rect">
            <a:avLst/>
          </a:prstGeom>
        </p:spPr>
        <p:txBody>
          <a:bodyPr/>
          <a:lstStyle>
            <a:lvl1pPr marL="0" indent="0" algn="ctr">
              <a:buNone/>
              <a:defRPr sz="105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Speaker Image</a:t>
            </a:r>
          </a:p>
        </p:txBody>
      </p:sp>
      <p:sp>
        <p:nvSpPr>
          <p:cNvPr id="9" name="Text Placeholder 17"/>
          <p:cNvSpPr>
            <a:spLocks noGrp="1"/>
          </p:cNvSpPr>
          <p:nvPr>
            <p:ph type="body" sz="quarter" idx="13" hasCustomPrompt="1"/>
          </p:nvPr>
        </p:nvSpPr>
        <p:spPr>
          <a:xfrm>
            <a:off x="1654655" y="4212124"/>
            <a:ext cx="2917345" cy="166199"/>
          </a:xfrm>
          <a:prstGeom prst="rect">
            <a:avLst/>
          </a:prstGeom>
        </p:spPr>
        <p:txBody>
          <a:bodyPr vert="horz" wrap="square" lIns="0" tIns="0" rIns="0" bIns="0" anchor="ctr" anchorCtr="0">
            <a:spAutoFit/>
          </a:bodyPr>
          <a:lstStyle>
            <a:lvl1pPr marL="0" indent="0">
              <a:spcAft>
                <a:spcPts val="0"/>
              </a:spcAft>
              <a:buNone/>
              <a:defRPr sz="1000" b="0" i="0" baseline="0">
                <a:solidFill>
                  <a:schemeClr val="tx1"/>
                </a:solidFill>
                <a:latin typeface="Calibri Light"/>
                <a:cs typeface="Calibri Light"/>
              </a:defRPr>
            </a:lvl1pPr>
          </a:lstStyle>
          <a:p>
            <a:pPr lvl="0"/>
            <a:r>
              <a:rPr lang="en-US" sz="1200" dirty="0">
                <a:solidFill>
                  <a:srgbClr val="2A2D2F"/>
                </a:solidFill>
              </a:rPr>
              <a:t>Job Title</a:t>
            </a:r>
            <a:endParaRPr lang="en-US" dirty="0"/>
          </a:p>
        </p:txBody>
      </p:sp>
      <p:sp>
        <p:nvSpPr>
          <p:cNvPr id="10" name="Text Placeholder 17"/>
          <p:cNvSpPr>
            <a:spLocks noGrp="1"/>
          </p:cNvSpPr>
          <p:nvPr>
            <p:ph type="body" sz="quarter" idx="16" hasCustomPrompt="1"/>
          </p:nvPr>
        </p:nvSpPr>
        <p:spPr>
          <a:xfrm>
            <a:off x="1654655" y="4448162"/>
            <a:ext cx="2917345" cy="166199"/>
          </a:xfrm>
          <a:prstGeom prst="rect">
            <a:avLst/>
          </a:prstGeom>
        </p:spPr>
        <p:txBody>
          <a:bodyPr vert="horz" wrap="square" lIns="0" tIns="0" rIns="0" bIns="0" anchor="ctr" anchorCtr="0">
            <a:spAutoFit/>
          </a:bodyPr>
          <a:lstStyle>
            <a:lvl1pPr marL="0" indent="0">
              <a:spcAft>
                <a:spcPts val="0"/>
              </a:spcAft>
              <a:buNone/>
              <a:defRPr sz="1000" b="0" i="0" baseline="0">
                <a:solidFill>
                  <a:schemeClr val="tx1"/>
                </a:solidFill>
                <a:latin typeface="Calibri Light"/>
                <a:cs typeface="Calibri Light"/>
              </a:defRPr>
            </a:lvl1pPr>
          </a:lstStyle>
          <a:p>
            <a:pPr lvl="0"/>
            <a:r>
              <a:rPr lang="en-US" sz="1200" dirty="0">
                <a:solidFill>
                  <a:srgbClr val="2A2D2F"/>
                </a:solidFill>
              </a:rPr>
              <a:t>Company Name</a:t>
            </a:r>
            <a:endParaRPr lang="en-US" dirty="0"/>
          </a:p>
        </p:txBody>
      </p:sp>
      <p:sp>
        <p:nvSpPr>
          <p:cNvPr id="11" name="Text Placeholder 23"/>
          <p:cNvSpPr>
            <a:spLocks noGrp="1"/>
          </p:cNvSpPr>
          <p:nvPr>
            <p:ph type="body" sz="quarter" idx="17" hasCustomPrompt="1"/>
          </p:nvPr>
        </p:nvSpPr>
        <p:spPr>
          <a:xfrm>
            <a:off x="1654655" y="3898001"/>
            <a:ext cx="2917345" cy="221599"/>
          </a:xfrm>
          <a:prstGeom prst="rect">
            <a:avLst/>
          </a:prstGeom>
        </p:spPr>
        <p:txBody>
          <a:bodyPr vert="horz" wrap="square" lIns="0" tIns="0" rIns="0" bIns="0" anchor="ctr" anchorCtr="0">
            <a:spAutoFit/>
          </a:bodyPr>
          <a:lstStyle>
            <a:lvl1pPr marL="0" indent="0">
              <a:spcAft>
                <a:spcPts val="0"/>
              </a:spcAft>
              <a:buNone/>
              <a:defRPr sz="1600" b="0" i="0" baseline="0">
                <a:solidFill>
                  <a:schemeClr val="accent1"/>
                </a:solidFill>
                <a:latin typeface="Calibri Light"/>
                <a:cs typeface="Calibri Light"/>
              </a:defRPr>
            </a:lvl1pPr>
            <a:lvl4pPr marL="1371600" indent="0">
              <a:buNone/>
              <a:defRPr/>
            </a:lvl4pPr>
          </a:lstStyle>
          <a:p>
            <a:pPr lvl="0"/>
            <a:r>
              <a:rPr lang="en-US" sz="1600" dirty="0"/>
              <a:t>Presenter Name</a:t>
            </a:r>
            <a:endParaRPr lang="en-US" dirty="0"/>
          </a:p>
        </p:txBody>
      </p:sp>
    </p:spTree>
    <p:extLst>
      <p:ext uri="{BB962C8B-B14F-4D97-AF65-F5344CB8AC3E}">
        <p14:creationId xmlns:p14="http://schemas.microsoft.com/office/powerpoint/2010/main" val="1459558912"/>
      </p:ext>
    </p:extLst>
  </p:cSld>
  <p:clrMapOvr>
    <a:masterClrMapping/>
  </p:clrMapOvr>
  <p:extLst>
    <p:ext uri="{DCECCB84-F9BA-43D5-87BE-67443E8EF086}">
      <p15:sldGuideLst xmlns:p15="http://schemas.microsoft.com/office/powerpoint/2012/main">
        <p15:guide id="1" pos="4649"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 without speaker">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2"/>
            <a:ext cx="9144000" cy="5145023"/>
          </a:xfrm>
          <a:prstGeom prst="rect">
            <a:avLst/>
          </a:prstGeom>
        </p:spPr>
      </p:pic>
      <p:sp>
        <p:nvSpPr>
          <p:cNvPr id="3" name="Text Placeholder 2"/>
          <p:cNvSpPr>
            <a:spLocks noGrp="1"/>
          </p:cNvSpPr>
          <p:nvPr>
            <p:ph type="body" idx="1" hasCustomPrompt="1"/>
          </p:nvPr>
        </p:nvSpPr>
        <p:spPr>
          <a:xfrm>
            <a:off x="468313" y="2936579"/>
            <a:ext cx="6911687" cy="284038"/>
          </a:xfrm>
          <a:prstGeom prst="rect">
            <a:avLst/>
          </a:prstGeom>
        </p:spPr>
        <p:txBody>
          <a:bodyPr lIns="0" rIns="0" anchor="t"/>
          <a:lstStyle>
            <a:lvl1pPr marL="0" indent="0">
              <a:spcAft>
                <a:spcPts val="0"/>
              </a:spcAft>
              <a:buNone/>
              <a:defRPr sz="18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Month Year</a:t>
            </a:r>
          </a:p>
        </p:txBody>
      </p:sp>
      <p:sp>
        <p:nvSpPr>
          <p:cNvPr id="7" name="Text Placeholder 22"/>
          <p:cNvSpPr>
            <a:spLocks noGrp="1"/>
          </p:cNvSpPr>
          <p:nvPr>
            <p:ph type="body" sz="quarter" idx="15" hasCustomPrompt="1"/>
          </p:nvPr>
        </p:nvSpPr>
        <p:spPr>
          <a:xfrm>
            <a:off x="468313" y="2155267"/>
            <a:ext cx="6911687" cy="633301"/>
          </a:xfrm>
          <a:prstGeom prst="rect">
            <a:avLst/>
          </a:prstGeom>
        </p:spPr>
        <p:txBody>
          <a:bodyPr lIns="0" rIns="0"/>
          <a:lstStyle>
            <a:lvl1pPr algn="l" defTabSz="914400" rtl="0" eaLnBrk="1" latinLnBrk="0" hangingPunct="1">
              <a:lnSpc>
                <a:spcPct val="90000"/>
              </a:lnSpc>
              <a:spcBef>
                <a:spcPct val="0"/>
              </a:spcBef>
              <a:spcAft>
                <a:spcPts val="0"/>
              </a:spcAft>
              <a:buNone/>
              <a:defRPr lang="en-US" sz="4000" b="1" kern="1200" dirty="0" smtClean="0">
                <a:solidFill>
                  <a:schemeClr val="accent6"/>
                </a:solidFill>
                <a:latin typeface="Calibri" panose="020F0502020204030204" pitchFamily="34" charset="0"/>
                <a:ea typeface="+mj-ea"/>
                <a:cs typeface="Arial" pitchFamily="34" charset="0"/>
              </a:defRPr>
            </a:lvl1pPr>
            <a:lvl2pPr marL="0" indent="0">
              <a:spcBef>
                <a:spcPts val="600"/>
              </a:spcBef>
              <a:buFontTx/>
              <a:buNone/>
              <a:defRPr lang="en-US" sz="2200" b="0" kern="1200" dirty="0" smtClean="0">
                <a:solidFill>
                  <a:schemeClr val="tx2"/>
                </a:solidFill>
                <a:latin typeface="Calibri" panose="020F0502020204030204" pitchFamily="34" charset="0"/>
                <a:ea typeface="+mn-ea"/>
                <a:cs typeface="Arial" pitchFamily="34" charset="0"/>
              </a:defRPr>
            </a:lvl2pPr>
          </a:lstStyle>
          <a:p>
            <a:pPr lvl="0"/>
            <a:r>
              <a:rPr lang="en-US" dirty="0"/>
              <a:t>Click to edit title</a:t>
            </a:r>
          </a:p>
        </p:txBody>
      </p:sp>
      <p:sp>
        <p:nvSpPr>
          <p:cNvPr id="9" name="Text Placeholder 17"/>
          <p:cNvSpPr>
            <a:spLocks noGrp="1"/>
          </p:cNvSpPr>
          <p:nvPr>
            <p:ph type="body" sz="quarter" idx="13" hasCustomPrompt="1"/>
          </p:nvPr>
        </p:nvSpPr>
        <p:spPr>
          <a:xfrm>
            <a:off x="468313" y="4212124"/>
            <a:ext cx="4103687" cy="166199"/>
          </a:xfrm>
          <a:prstGeom prst="rect">
            <a:avLst/>
          </a:prstGeom>
        </p:spPr>
        <p:txBody>
          <a:bodyPr vert="horz" wrap="square" lIns="0" tIns="0" rIns="0" bIns="0" anchor="ctr" anchorCtr="0">
            <a:spAutoFit/>
          </a:bodyPr>
          <a:lstStyle>
            <a:lvl1pPr marL="0" indent="0">
              <a:spcAft>
                <a:spcPts val="0"/>
              </a:spcAft>
              <a:buNone/>
              <a:defRPr sz="1000" b="0" i="0" baseline="0">
                <a:solidFill>
                  <a:schemeClr val="tx1"/>
                </a:solidFill>
                <a:latin typeface="Calibri Light"/>
                <a:cs typeface="Calibri Light"/>
              </a:defRPr>
            </a:lvl1pPr>
          </a:lstStyle>
          <a:p>
            <a:pPr lvl="0"/>
            <a:r>
              <a:rPr lang="en-US" sz="1200" dirty="0">
                <a:solidFill>
                  <a:srgbClr val="2A2D2F"/>
                </a:solidFill>
              </a:rPr>
              <a:t>Job Title</a:t>
            </a:r>
            <a:endParaRPr lang="en-US" dirty="0"/>
          </a:p>
        </p:txBody>
      </p:sp>
      <p:sp>
        <p:nvSpPr>
          <p:cNvPr id="10" name="Text Placeholder 17"/>
          <p:cNvSpPr>
            <a:spLocks noGrp="1"/>
          </p:cNvSpPr>
          <p:nvPr>
            <p:ph type="body" sz="quarter" idx="16" hasCustomPrompt="1"/>
          </p:nvPr>
        </p:nvSpPr>
        <p:spPr>
          <a:xfrm>
            <a:off x="468313" y="4448162"/>
            <a:ext cx="4103687" cy="166199"/>
          </a:xfrm>
          <a:prstGeom prst="rect">
            <a:avLst/>
          </a:prstGeom>
        </p:spPr>
        <p:txBody>
          <a:bodyPr vert="horz" wrap="square" lIns="0" tIns="0" rIns="0" bIns="0" anchor="ctr" anchorCtr="0">
            <a:spAutoFit/>
          </a:bodyPr>
          <a:lstStyle>
            <a:lvl1pPr marL="0" indent="0">
              <a:spcAft>
                <a:spcPts val="0"/>
              </a:spcAft>
              <a:buNone/>
              <a:defRPr sz="1000" b="0" i="0" baseline="0">
                <a:solidFill>
                  <a:schemeClr val="tx1"/>
                </a:solidFill>
                <a:latin typeface="Calibri Light"/>
                <a:cs typeface="Calibri Light"/>
              </a:defRPr>
            </a:lvl1pPr>
          </a:lstStyle>
          <a:p>
            <a:pPr lvl="0"/>
            <a:r>
              <a:rPr lang="en-US" sz="1200" dirty="0">
                <a:solidFill>
                  <a:srgbClr val="2A2D2F"/>
                </a:solidFill>
              </a:rPr>
              <a:t>Company Name</a:t>
            </a:r>
            <a:endParaRPr lang="en-US" dirty="0"/>
          </a:p>
        </p:txBody>
      </p:sp>
      <p:sp>
        <p:nvSpPr>
          <p:cNvPr id="11" name="Text Placeholder 23"/>
          <p:cNvSpPr>
            <a:spLocks noGrp="1"/>
          </p:cNvSpPr>
          <p:nvPr>
            <p:ph type="body" sz="quarter" idx="17" hasCustomPrompt="1"/>
          </p:nvPr>
        </p:nvSpPr>
        <p:spPr>
          <a:xfrm>
            <a:off x="468313" y="3898001"/>
            <a:ext cx="4103687" cy="221599"/>
          </a:xfrm>
          <a:prstGeom prst="rect">
            <a:avLst/>
          </a:prstGeom>
        </p:spPr>
        <p:txBody>
          <a:bodyPr vert="horz" wrap="square" lIns="0" tIns="0" rIns="0" bIns="0" anchor="ctr" anchorCtr="0">
            <a:spAutoFit/>
          </a:bodyPr>
          <a:lstStyle>
            <a:lvl1pPr marL="0" indent="0">
              <a:spcAft>
                <a:spcPts val="0"/>
              </a:spcAft>
              <a:buNone/>
              <a:defRPr sz="1600" b="0" i="0" baseline="0">
                <a:solidFill>
                  <a:schemeClr val="accent1"/>
                </a:solidFill>
                <a:latin typeface="Calibri Light"/>
                <a:cs typeface="Calibri Light"/>
              </a:defRPr>
            </a:lvl1pPr>
            <a:lvl4pPr marL="1371600" indent="0">
              <a:buNone/>
              <a:defRPr/>
            </a:lvl4pPr>
          </a:lstStyle>
          <a:p>
            <a:pPr lvl="0"/>
            <a:r>
              <a:rPr lang="en-US" sz="1600" dirty="0"/>
              <a:t>Presenter Name</a:t>
            </a:r>
            <a:endParaRPr lang="en-US" dirty="0"/>
          </a:p>
        </p:txBody>
      </p:sp>
    </p:spTree>
    <p:extLst>
      <p:ext uri="{BB962C8B-B14F-4D97-AF65-F5344CB8AC3E}">
        <p14:creationId xmlns:p14="http://schemas.microsoft.com/office/powerpoint/2010/main" val="988576712"/>
      </p:ext>
    </p:extLst>
  </p:cSld>
  <p:clrMapOvr>
    <a:masterClrMapping/>
  </p:clrMapOvr>
  <p:extLst>
    <p:ext uri="{DCECCB84-F9BA-43D5-87BE-67443E8EF086}">
      <p15:sldGuideLst xmlns:p15="http://schemas.microsoft.com/office/powerpoint/2012/main">
        <p15:guide id="1" pos="4649"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p:spPr>
        <p:txBody>
          <a:bodyPr/>
          <a:lstStyle>
            <a:lvl1pPr>
              <a:defRPr>
                <a:solidFill>
                  <a:schemeClr val="bg2"/>
                </a:solidFill>
              </a:defRPr>
            </a:lvl1pPr>
          </a:lstStyle>
          <a:p>
            <a:r>
              <a:rPr lang="en-US" dirty="0"/>
              <a:t>Click to edit Master title style</a:t>
            </a:r>
            <a:endParaRPr lang="en-AU" dirty="0"/>
          </a:p>
        </p:txBody>
      </p:sp>
      <p:sp>
        <p:nvSpPr>
          <p:cNvPr id="3" name="Content Placeholder 2"/>
          <p:cNvSpPr>
            <a:spLocks noGrp="1"/>
          </p:cNvSpPr>
          <p:nvPr>
            <p:ph idx="1"/>
          </p:nvPr>
        </p:nvSpPr>
        <p:spPr>
          <a:xfrm>
            <a:off x="468313" y="1100990"/>
            <a:ext cx="8207375" cy="3158512"/>
          </a:xfrm>
          <a:prstGeom prst="rect">
            <a:avLst/>
          </a:prstGeom>
        </p:spPr>
        <p:txBody>
          <a:bodyPr/>
          <a:lstStyle>
            <a:lvl2pPr>
              <a:buClr>
                <a:schemeClr val="accent1"/>
              </a:buClr>
              <a:defRPr/>
            </a:lvl2pPr>
            <a:lvl3pPr>
              <a:buClr>
                <a:schemeClr val="accent1"/>
              </a:buClr>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2"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1995254329"/>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p:spPr>
        <p:txBody>
          <a:bodyPr/>
          <a:lstStyle>
            <a:lvl1pPr>
              <a:defRPr>
                <a:solidFill>
                  <a:schemeClr val="bg2"/>
                </a:solidFill>
              </a:defRPr>
            </a:lvl1pPr>
          </a:lstStyle>
          <a:p>
            <a:r>
              <a:rPr lang="en-US" dirty="0"/>
              <a:t>Click to edit Master title style</a:t>
            </a:r>
            <a:endParaRPr lang="en-AU" dirty="0"/>
          </a:p>
        </p:txBody>
      </p:sp>
      <p:sp>
        <p:nvSpPr>
          <p:cNvPr id="3" name="Content Placeholder 2"/>
          <p:cNvSpPr>
            <a:spLocks noGrp="1"/>
          </p:cNvSpPr>
          <p:nvPr>
            <p:ph idx="1"/>
          </p:nvPr>
        </p:nvSpPr>
        <p:spPr>
          <a:xfrm>
            <a:off x="468313" y="1493324"/>
            <a:ext cx="8207375" cy="2766178"/>
          </a:xfrm>
          <a:prstGeom prst="rect">
            <a:avLst/>
          </a:prstGeom>
        </p:spPr>
        <p:txBody>
          <a:bodyPr/>
          <a:lstStyle>
            <a:lvl2pPr>
              <a:buClr>
                <a:schemeClr val="accent1"/>
              </a:buClr>
              <a:defRPr/>
            </a:lvl2pPr>
            <a:lvl3pPr>
              <a:buClr>
                <a:schemeClr val="accent1"/>
              </a:buClr>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2"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
        <p:nvSpPr>
          <p:cNvPr id="5" name="Text Placeholder 4"/>
          <p:cNvSpPr>
            <a:spLocks noGrp="1"/>
          </p:cNvSpPr>
          <p:nvPr>
            <p:ph type="body" sz="quarter" idx="16"/>
          </p:nvPr>
        </p:nvSpPr>
        <p:spPr>
          <a:xfrm>
            <a:off x="468313" y="945133"/>
            <a:ext cx="7685087" cy="297359"/>
          </a:xfrm>
          <a:prstGeom prst="rect">
            <a:avLst/>
          </a:prstGeom>
        </p:spPr>
        <p:txBody>
          <a:bodyPr/>
          <a:lstStyle>
            <a:lvl1pPr>
              <a:spcAft>
                <a:spcPts val="0"/>
              </a:spcAft>
              <a:defRPr sz="1400">
                <a:solidFill>
                  <a:schemeClr val="accent1"/>
                </a:solidFill>
              </a:defRPr>
            </a:lvl1pPr>
          </a:lstStyle>
          <a:p>
            <a:pPr lvl="0"/>
            <a:r>
              <a:rPr lang="en-US" dirty="0"/>
              <a:t>Click to edit Master text styles</a:t>
            </a:r>
          </a:p>
        </p:txBody>
      </p:sp>
    </p:spTree>
    <p:extLst>
      <p:ext uri="{BB962C8B-B14F-4D97-AF65-F5344CB8AC3E}">
        <p14:creationId xmlns:p14="http://schemas.microsoft.com/office/powerpoint/2010/main" val="1223174817"/>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8" cy="850158"/>
          </a:xfrm>
        </p:spPr>
        <p:txBody>
          <a:bodyPr/>
          <a:lstStyle>
            <a:lvl1pPr>
              <a:defRPr/>
            </a:lvl1pPr>
          </a:lstStyle>
          <a:p>
            <a:r>
              <a:rPr lang="en-US" dirty="0"/>
              <a:t>Click to edit Master title style</a:t>
            </a:r>
            <a:endParaRPr lang="en-AU" dirty="0"/>
          </a:p>
        </p:txBody>
      </p:sp>
      <p:sp>
        <p:nvSpPr>
          <p:cNvPr id="3" name="Text Placeholder 2"/>
          <p:cNvSpPr>
            <a:spLocks noGrp="1"/>
          </p:cNvSpPr>
          <p:nvPr>
            <p:ph type="body" idx="1"/>
          </p:nvPr>
        </p:nvSpPr>
        <p:spPr>
          <a:xfrm>
            <a:off x="468313" y="1101940"/>
            <a:ext cx="3996000" cy="486150"/>
          </a:xfrm>
          <a:prstGeom prst="rect">
            <a:avLst/>
          </a:prstGeom>
        </p:spPr>
        <p:txBody>
          <a:bodyPr anchor="t"/>
          <a:lstStyle>
            <a:lvl1pPr marL="0" indent="0">
              <a:spcAft>
                <a:spcPts val="0"/>
              </a:spcAft>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68313" y="1619460"/>
            <a:ext cx="3996000" cy="2592800"/>
          </a:xfrm>
          <a:prstGeom prst="rect">
            <a:avLst/>
          </a:prstGeom>
        </p:spPr>
        <p:txBody>
          <a:bodyPr vert="horz" lIns="0" tIns="0" rIns="0" bIns="0" rtlCol="0">
            <a:noAutofit/>
          </a:bodyPr>
          <a:lstStyle>
            <a:lvl1pPr>
              <a:defRPr lang="en-US" dirty="0" smtClean="0"/>
            </a:lvl1pPr>
            <a:lvl2pPr>
              <a:defRPr lang="en-US" dirty="0" smtClean="0"/>
            </a:lvl2pPr>
            <a:lvl3pPr>
              <a:defRPr lang="en-US" dirty="0" smtClean="0"/>
            </a:lvl3pPr>
            <a:lvl4pPr>
              <a:defRPr lang="en-US" dirty="0" smtClean="0"/>
            </a:lvl4pPr>
            <a:lvl5pP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4677801" y="1101940"/>
            <a:ext cx="3996000" cy="486150"/>
          </a:xfrm>
          <a:prstGeom prst="rect">
            <a:avLst/>
          </a:prstGeom>
        </p:spPr>
        <p:txBody>
          <a:bodyPr anchor="t"/>
          <a:lstStyle>
            <a:lvl1pPr marL="0" indent="0">
              <a:spcAft>
                <a:spcPts val="0"/>
              </a:spcAft>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77801" y="1619460"/>
            <a:ext cx="3996000" cy="2592800"/>
          </a:xfrm>
          <a:prstGeom prst="rect">
            <a:avLst/>
          </a:prstGeom>
        </p:spPr>
        <p:txBody>
          <a:bodyPr vert="horz" lIns="0" tIns="0" rIns="0" bIns="0" rtlCol="0">
            <a:noAutofit/>
          </a:bodyPr>
          <a:lstStyle>
            <a:lvl1pPr>
              <a:defRPr lang="en-US" dirty="0" smtClean="0"/>
            </a:lvl1pPr>
            <a:lvl2pPr>
              <a:defRPr lang="en-US" dirty="0" smtClean="0"/>
            </a:lvl2pPr>
            <a:lvl3pPr>
              <a:defRPr lang="en-US" dirty="0" smtClean="0"/>
            </a:lvl3pPr>
            <a:lvl4pPr>
              <a:defRPr lang="en-US" dirty="0" smtClean="0"/>
            </a:lvl4pPr>
            <a:lvl5pP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9"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10"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964660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Section Divider ORANGE">
    <p:bg>
      <p:bgPr>
        <a:solidFill>
          <a:schemeClr val="accent4"/>
        </a:solidFill>
        <a:effectLst/>
      </p:bgPr>
    </p:bg>
    <p:spTree>
      <p:nvGrpSpPr>
        <p:cNvPr id="1" name=""/>
        <p:cNvGrpSpPr/>
        <p:nvPr/>
      </p:nvGrpSpPr>
      <p:grpSpPr>
        <a:xfrm>
          <a:off x="0" y="0"/>
          <a:ext cx="0" cy="0"/>
          <a:chOff x="0" y="0"/>
          <a:chExt cx="0" cy="0"/>
        </a:xfrm>
      </p:grpSpPr>
      <p:sp>
        <p:nvSpPr>
          <p:cNvPr id="8" name="TextBox 7"/>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This is the document title</a:t>
            </a:r>
            <a:endParaRPr lang="en-AU"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091" y="395287"/>
            <a:ext cx="403647" cy="371723"/>
          </a:xfrm>
          <a:prstGeom prst="rect">
            <a:avLst/>
          </a:prstGeom>
        </p:spPr>
      </p:pic>
      <p:sp>
        <p:nvSpPr>
          <p:cNvPr id="10" name="Title 1"/>
          <p:cNvSpPr>
            <a:spLocks noGrp="1"/>
          </p:cNvSpPr>
          <p:nvPr>
            <p:ph type="ctrTitle" hasCustomPrompt="1"/>
          </p:nvPr>
        </p:nvSpPr>
        <p:spPr>
          <a:xfrm>
            <a:off x="468312" y="1850005"/>
            <a:ext cx="8207375" cy="722539"/>
          </a:xfrm>
          <a:prstGeom prst="rect">
            <a:avLst/>
          </a:prstGeom>
        </p:spPr>
        <p:txBody>
          <a:bodyPr lIns="0" rIns="0" anchor="b" anchorCtr="0"/>
          <a:lstStyle>
            <a:lvl1pPr>
              <a:lnSpc>
                <a:spcPct val="90000"/>
              </a:lnSpc>
              <a:defRPr sz="4000" baseline="0">
                <a:solidFill>
                  <a:schemeClr val="bg1"/>
                </a:solidFill>
              </a:defRPr>
            </a:lvl1pPr>
          </a:lstStyle>
          <a:p>
            <a:r>
              <a:rPr lang="en-US" dirty="0"/>
              <a:t>Click to edit section title</a:t>
            </a:r>
            <a:endParaRPr lang="en-AU" dirty="0"/>
          </a:p>
        </p:txBody>
      </p:sp>
    </p:spTree>
    <p:extLst>
      <p:ext uri="{BB962C8B-B14F-4D97-AF65-F5344CB8AC3E}">
        <p14:creationId xmlns:p14="http://schemas.microsoft.com/office/powerpoint/2010/main" val="2677336884"/>
      </p:ext>
    </p:extLst>
  </p:cSld>
  <p:clrMapOvr>
    <a:masterClrMapping/>
  </p:clrMapOvr>
  <p:extLst>
    <p:ext uri="{DCECCB84-F9BA-43D5-87BE-67443E8EF086}">
      <p15:sldGuideLst xmlns:p15="http://schemas.microsoft.com/office/powerpoint/2012/main">
        <p15:guide id="1" orient="horz" pos="162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Section Divider D BLUE">
    <p:bg>
      <p:bgPr>
        <a:solidFill>
          <a:schemeClr val="accent3"/>
        </a:solidFill>
        <a:effectLst/>
      </p:bgPr>
    </p:bg>
    <p:spTree>
      <p:nvGrpSpPr>
        <p:cNvPr id="1" name=""/>
        <p:cNvGrpSpPr/>
        <p:nvPr/>
      </p:nvGrpSpPr>
      <p:grpSpPr>
        <a:xfrm>
          <a:off x="0" y="0"/>
          <a:ext cx="0" cy="0"/>
          <a:chOff x="0" y="0"/>
          <a:chExt cx="0" cy="0"/>
        </a:xfrm>
      </p:grpSpPr>
      <p:sp>
        <p:nvSpPr>
          <p:cNvPr id="8" name="TextBox 7"/>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dirty="0"/>
              <a:t>This is the document title</a:t>
            </a:r>
            <a:endParaRPr lang="en-AU"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091" y="395287"/>
            <a:ext cx="403647" cy="371723"/>
          </a:xfrm>
          <a:prstGeom prst="rect">
            <a:avLst/>
          </a:prstGeom>
        </p:spPr>
      </p:pic>
      <p:sp>
        <p:nvSpPr>
          <p:cNvPr id="10" name="Title 1"/>
          <p:cNvSpPr>
            <a:spLocks noGrp="1"/>
          </p:cNvSpPr>
          <p:nvPr>
            <p:ph type="ctrTitle" hasCustomPrompt="1"/>
          </p:nvPr>
        </p:nvSpPr>
        <p:spPr>
          <a:xfrm>
            <a:off x="468312" y="1850005"/>
            <a:ext cx="8207375" cy="722539"/>
          </a:xfrm>
          <a:prstGeom prst="rect">
            <a:avLst/>
          </a:prstGeom>
        </p:spPr>
        <p:txBody>
          <a:bodyPr lIns="0" rIns="0" anchor="b" anchorCtr="0"/>
          <a:lstStyle>
            <a:lvl1pPr>
              <a:lnSpc>
                <a:spcPct val="90000"/>
              </a:lnSpc>
              <a:defRPr sz="4000" baseline="0">
                <a:solidFill>
                  <a:schemeClr val="bg1"/>
                </a:solidFill>
              </a:defRPr>
            </a:lvl1pPr>
          </a:lstStyle>
          <a:p>
            <a:r>
              <a:rPr lang="en-US" dirty="0"/>
              <a:t>Click to edit section title</a:t>
            </a:r>
            <a:endParaRPr lang="en-AU" dirty="0"/>
          </a:p>
        </p:txBody>
      </p:sp>
    </p:spTree>
    <p:extLst>
      <p:ext uri="{BB962C8B-B14F-4D97-AF65-F5344CB8AC3E}">
        <p14:creationId xmlns:p14="http://schemas.microsoft.com/office/powerpoint/2010/main" val="3339342707"/>
      </p:ext>
    </p:extLst>
  </p:cSld>
  <p:clrMapOvr>
    <a:masterClrMapping/>
  </p:clrMapOvr>
  <p:extLst>
    <p:ext uri="{DCECCB84-F9BA-43D5-87BE-67443E8EF086}">
      <p15:sldGuideLst xmlns:p15="http://schemas.microsoft.com/office/powerpoint/2012/main">
        <p15:guide id="1" orient="horz" pos="162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Content_Bullet">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endParaRPr lang="en-AU" dirty="0"/>
          </a:p>
        </p:txBody>
      </p:sp>
      <p:sp>
        <p:nvSpPr>
          <p:cNvPr id="46" name="Footer Placeholder 45"/>
          <p:cNvSpPr>
            <a:spLocks noGrp="1"/>
          </p:cNvSpPr>
          <p:nvPr>
            <p:ph type="ftr" sz="quarter" idx="18"/>
          </p:nvPr>
        </p:nvSpPr>
        <p:spPr/>
        <p:txBody>
          <a:bodyPr/>
          <a:lstStyle/>
          <a:p>
            <a:r>
              <a:rPr lang="en-AU">
                <a:solidFill>
                  <a:srgbClr val="00205B"/>
                </a:solidFill>
              </a:rPr>
              <a:t>Financial &amp; Specialty Markets FSM </a:t>
            </a:r>
            <a:endParaRPr>
              <a:solidFill>
                <a:srgbClr val="00205B"/>
              </a:solidFill>
            </a:endParaRPr>
          </a:p>
        </p:txBody>
      </p:sp>
      <p:sp>
        <p:nvSpPr>
          <p:cNvPr id="15" name="Content Placeholder 2"/>
          <p:cNvSpPr>
            <a:spLocks noGrp="1"/>
          </p:cNvSpPr>
          <p:nvPr>
            <p:ph idx="1"/>
          </p:nvPr>
        </p:nvSpPr>
        <p:spPr>
          <a:xfrm>
            <a:off x="504000" y="1101940"/>
            <a:ext cx="8064000" cy="3159975"/>
          </a:xfrm>
          <a:prstGeom prst="rect">
            <a:avLst/>
          </a:prstGeom>
        </p:spPr>
        <p:txBody>
          <a:bodyPr vert="horz" lIns="0" tIns="0" rIns="0" bIns="0" rtlCol="0">
            <a:noAutofit/>
          </a:bodyPr>
          <a:lstStyle>
            <a:lvl1pPr marL="216000" indent="-216000">
              <a:buClr>
                <a:schemeClr val="tx2"/>
              </a:buClr>
              <a:buFont typeface="Arial" pitchFamily="34" charset="0"/>
              <a:buChar char="•"/>
              <a:defRPr lang="en-US" dirty="0" smtClean="0"/>
            </a:lvl1pPr>
            <a:lvl2pPr marL="432000">
              <a:buFont typeface="Arial" pitchFamily="34" charset="0"/>
              <a:buChar char="›"/>
              <a:defRPr lang="en-US" sz="1800" dirty="0" smtClean="0"/>
            </a:lvl2pPr>
            <a:lvl3pPr marL="648000">
              <a:buClr>
                <a:schemeClr val="tx1"/>
              </a:buClr>
              <a:defRPr lang="en-US" sz="1600" dirty="0" smtClean="0"/>
            </a:lvl3pPr>
            <a:lvl4pPr marL="864000">
              <a:buFont typeface="Arial" pitchFamily="34" charset="0"/>
              <a:buChar char="•"/>
              <a:defRPr lang="en-US" dirty="0" smtClean="0"/>
            </a:lvl4pPr>
            <a:lvl5pPr marL="1080000">
              <a:buFont typeface="Arial" pitchFamily="34" charset="0"/>
              <a:buChar cha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Date Placeholder 3"/>
          <p:cNvSpPr>
            <a:spLocks noGrp="1"/>
          </p:cNvSpPr>
          <p:nvPr>
            <p:ph type="dt" sz="half" idx="2"/>
          </p:nvPr>
        </p:nvSpPr>
        <p:spPr>
          <a:xfrm>
            <a:off x="810996" y="4869257"/>
            <a:ext cx="3040924" cy="92708"/>
          </a:xfrm>
          <a:prstGeom prst="rect">
            <a:avLst/>
          </a:prstGeom>
        </p:spPr>
        <p:txBody>
          <a:bodyPr vert="horz" wrap="none" lIns="0" tIns="0" rIns="0" bIns="0" rtlCol="0" anchor="ctr">
            <a:noAutofit/>
          </a:bodyPr>
          <a:lstStyle>
            <a:lvl1pPr algn="l">
              <a:defRPr sz="800" b="1">
                <a:solidFill>
                  <a:schemeClr val="bg2"/>
                </a:solidFill>
                <a:latin typeface="Arial" pitchFamily="34" charset="0"/>
                <a:cs typeface="Arial" pitchFamily="34" charset="0"/>
              </a:defRPr>
            </a:lvl1pPr>
          </a:lstStyle>
          <a:p>
            <a:r>
              <a:rPr lang="en-GB"/>
              <a:t>Financial &amp; Specialty Markets FSM</a:t>
            </a:r>
            <a:endParaRPr lang="en-GB" dirty="0"/>
          </a:p>
        </p:txBody>
      </p:sp>
    </p:spTree>
    <p:extLst>
      <p:ext uri="{BB962C8B-B14F-4D97-AF65-F5344CB8AC3E}">
        <p14:creationId xmlns:p14="http://schemas.microsoft.com/office/powerpoint/2010/main" val="3850489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userDrawn="1">
  <p:cSld name="Section Divider RED">
    <p:bg>
      <p:bgPr>
        <a:solidFill>
          <a:schemeClr val="accent5"/>
        </a:solidFill>
        <a:effectLst/>
      </p:bgPr>
    </p:bg>
    <p:spTree>
      <p:nvGrpSpPr>
        <p:cNvPr id="1" name=""/>
        <p:cNvGrpSpPr/>
        <p:nvPr/>
      </p:nvGrpSpPr>
      <p:grpSpPr>
        <a:xfrm>
          <a:off x="0" y="0"/>
          <a:ext cx="0" cy="0"/>
          <a:chOff x="0" y="0"/>
          <a:chExt cx="0" cy="0"/>
        </a:xfrm>
      </p:grpSpPr>
      <p:sp>
        <p:nvSpPr>
          <p:cNvPr id="8" name="TextBox 7"/>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This is the document title</a:t>
            </a:r>
            <a:endParaRPr lang="en-AU"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091" y="395287"/>
            <a:ext cx="403647" cy="371723"/>
          </a:xfrm>
          <a:prstGeom prst="rect">
            <a:avLst/>
          </a:prstGeom>
        </p:spPr>
      </p:pic>
      <p:sp>
        <p:nvSpPr>
          <p:cNvPr id="10" name="Title 1"/>
          <p:cNvSpPr>
            <a:spLocks noGrp="1"/>
          </p:cNvSpPr>
          <p:nvPr>
            <p:ph type="ctrTitle" hasCustomPrompt="1"/>
          </p:nvPr>
        </p:nvSpPr>
        <p:spPr>
          <a:xfrm>
            <a:off x="468312" y="1850005"/>
            <a:ext cx="8207375" cy="722539"/>
          </a:xfrm>
          <a:prstGeom prst="rect">
            <a:avLst/>
          </a:prstGeom>
        </p:spPr>
        <p:txBody>
          <a:bodyPr lIns="0" rIns="0" anchor="b" anchorCtr="0"/>
          <a:lstStyle>
            <a:lvl1pPr>
              <a:lnSpc>
                <a:spcPct val="90000"/>
              </a:lnSpc>
              <a:defRPr sz="4000" baseline="0">
                <a:solidFill>
                  <a:schemeClr val="bg1"/>
                </a:solidFill>
              </a:defRPr>
            </a:lvl1pPr>
          </a:lstStyle>
          <a:p>
            <a:r>
              <a:rPr lang="en-US" dirty="0"/>
              <a:t>Click to edit section title</a:t>
            </a:r>
            <a:endParaRPr lang="en-AU" dirty="0"/>
          </a:p>
        </p:txBody>
      </p:sp>
    </p:spTree>
    <p:extLst>
      <p:ext uri="{BB962C8B-B14F-4D97-AF65-F5344CB8AC3E}">
        <p14:creationId xmlns:p14="http://schemas.microsoft.com/office/powerpoint/2010/main" val="146431236"/>
      </p:ext>
    </p:extLst>
  </p:cSld>
  <p:clrMapOvr>
    <a:masterClrMapping/>
  </p:clrMapOvr>
  <p:extLst>
    <p:ext uri="{DCECCB84-F9BA-43D5-87BE-67443E8EF086}">
      <p15:sldGuideLst xmlns:p15="http://schemas.microsoft.com/office/powerpoint/2012/main">
        <p15:guide id="1" orient="horz" pos="162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userDrawn="1">
  <p:cSld name="Section Divider GREY">
    <p:bg>
      <p:bgPr>
        <a:solidFill>
          <a:srgbClr val="3C3C3C"/>
        </a:solidFill>
        <a:effectLst/>
      </p:bgPr>
    </p:bg>
    <p:spTree>
      <p:nvGrpSpPr>
        <p:cNvPr id="1" name=""/>
        <p:cNvGrpSpPr/>
        <p:nvPr/>
      </p:nvGrpSpPr>
      <p:grpSpPr>
        <a:xfrm>
          <a:off x="0" y="0"/>
          <a:ext cx="0" cy="0"/>
          <a:chOff x="0" y="0"/>
          <a:chExt cx="0" cy="0"/>
        </a:xfrm>
      </p:grpSpPr>
      <p:sp>
        <p:nvSpPr>
          <p:cNvPr id="8" name="TextBox 7"/>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This is the document title</a:t>
            </a:r>
            <a:endParaRPr lang="en-AU"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091" y="395287"/>
            <a:ext cx="403647" cy="371723"/>
          </a:xfrm>
          <a:prstGeom prst="rect">
            <a:avLst/>
          </a:prstGeom>
        </p:spPr>
      </p:pic>
      <p:sp>
        <p:nvSpPr>
          <p:cNvPr id="10" name="Title 1"/>
          <p:cNvSpPr>
            <a:spLocks noGrp="1"/>
          </p:cNvSpPr>
          <p:nvPr>
            <p:ph type="ctrTitle" hasCustomPrompt="1"/>
          </p:nvPr>
        </p:nvSpPr>
        <p:spPr>
          <a:xfrm>
            <a:off x="468312" y="1850005"/>
            <a:ext cx="8207375" cy="722539"/>
          </a:xfrm>
          <a:prstGeom prst="rect">
            <a:avLst/>
          </a:prstGeom>
        </p:spPr>
        <p:txBody>
          <a:bodyPr lIns="0" rIns="0" anchor="b" anchorCtr="0"/>
          <a:lstStyle>
            <a:lvl1pPr>
              <a:lnSpc>
                <a:spcPct val="90000"/>
              </a:lnSpc>
              <a:defRPr sz="4000" baseline="0">
                <a:solidFill>
                  <a:schemeClr val="bg1"/>
                </a:solidFill>
              </a:defRPr>
            </a:lvl1pPr>
          </a:lstStyle>
          <a:p>
            <a:r>
              <a:rPr lang="en-US" dirty="0"/>
              <a:t>Click to edit section title</a:t>
            </a:r>
            <a:endParaRPr lang="en-AU" dirty="0"/>
          </a:p>
        </p:txBody>
      </p:sp>
    </p:spTree>
    <p:extLst>
      <p:ext uri="{BB962C8B-B14F-4D97-AF65-F5344CB8AC3E}">
        <p14:creationId xmlns:p14="http://schemas.microsoft.com/office/powerpoint/2010/main" val="1989111893"/>
      </p:ext>
    </p:extLst>
  </p:cSld>
  <p:clrMapOvr>
    <a:masterClrMapping/>
  </p:clrMapOvr>
  <p:extLst>
    <p:ext uri="{DCECCB84-F9BA-43D5-87BE-67443E8EF086}">
      <p15:sldGuideLst xmlns:p15="http://schemas.microsoft.com/office/powerpoint/2012/main">
        <p15:guide id="1" orient="horz" pos="162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8" cy="850158"/>
          </a:xfrm>
        </p:spPr>
        <p:txBody>
          <a:bodyPr/>
          <a:lstStyle/>
          <a:p>
            <a:r>
              <a:rPr lang="en-US" dirty="0"/>
              <a:t>Click to edit Master title style</a:t>
            </a:r>
            <a:endParaRPr lang="en-AU" dirty="0"/>
          </a:p>
        </p:txBody>
      </p:sp>
      <p:sp>
        <p:nvSpPr>
          <p:cNvPr id="7" name="Footer Placeholder 41"/>
          <p:cNvSpPr>
            <a:spLocks noGrp="1"/>
          </p:cNvSpPr>
          <p:nvPr>
            <p:ph type="ftr" sz="quarter" idx="14"/>
          </p:nvPr>
        </p:nvSpPr>
        <p:spPr>
          <a:xfrm>
            <a:off x="468312" y="4653166"/>
            <a:ext cx="8207375" cy="162050"/>
          </a:xfrm>
        </p:spPr>
        <p:txBody>
          <a:bodyPr/>
          <a:lstStyle/>
          <a:p>
            <a:r>
              <a:rPr lang="en-AU"/>
              <a:t>Footnote</a:t>
            </a:r>
            <a:endParaRPr lang="en-AU" dirty="0"/>
          </a:p>
        </p:txBody>
      </p:sp>
      <p:sp>
        <p:nvSpPr>
          <p:cNvPr id="8" name="Date Placeholder 13"/>
          <p:cNvSpPr>
            <a:spLocks noGrp="1"/>
          </p:cNvSpPr>
          <p:nvPr>
            <p:ph type="dt" sz="half" idx="15"/>
          </p:nvPr>
        </p:nvSpPr>
        <p:spPr>
          <a:xfrm>
            <a:off x="468312" y="4869257"/>
            <a:ext cx="7740000" cy="92362"/>
          </a:xfrm>
        </p:spPr>
        <p:txBody>
          <a:bodyPr/>
          <a:lstStyle/>
          <a:p>
            <a:r>
              <a:rPr lang="en-US"/>
              <a:t>This is the document title</a:t>
            </a:r>
            <a:endParaRPr lang="en-AU" dirty="0"/>
          </a:p>
        </p:txBody>
      </p:sp>
      <p:sp>
        <p:nvSpPr>
          <p:cNvPr id="9" name="Content Placeholder 2"/>
          <p:cNvSpPr>
            <a:spLocks noGrp="1"/>
          </p:cNvSpPr>
          <p:nvPr>
            <p:ph sz="half" idx="1"/>
          </p:nvPr>
        </p:nvSpPr>
        <p:spPr>
          <a:xfrm>
            <a:off x="468312" y="1511300"/>
            <a:ext cx="3995688" cy="2696600"/>
          </a:xfrm>
          <a:prstGeom prst="rect">
            <a:avLst/>
          </a:prstGeom>
        </p:spPr>
        <p:txBody>
          <a:bodyPr vert="horz" lIns="0" tIns="0" rIns="0" bIns="0" rtlCol="0">
            <a:noAutofit/>
          </a:bodyPr>
          <a:lstStyle>
            <a:lvl1pPr>
              <a:lnSpc>
                <a:spcPct val="90000"/>
              </a:lnSpc>
              <a:spcAft>
                <a:spcPts val="600"/>
              </a:spcAft>
              <a:defRPr lang="en-US" dirty="0" smtClean="0">
                <a:solidFill>
                  <a:schemeClr val="accent6"/>
                </a:solidFill>
              </a:defRPr>
            </a:lvl1pPr>
            <a:lvl2pPr>
              <a:lnSpc>
                <a:spcPct val="90000"/>
              </a:lnSpc>
              <a:spcAft>
                <a:spcPts val="600"/>
              </a:spcAft>
              <a:defRPr lang="en-US" dirty="0" smtClean="0">
                <a:solidFill>
                  <a:schemeClr val="accent6"/>
                </a:solidFill>
              </a:defRPr>
            </a:lvl2pPr>
            <a:lvl3pPr>
              <a:lnSpc>
                <a:spcPct val="90000"/>
              </a:lnSpc>
              <a:spcAft>
                <a:spcPts val="600"/>
              </a:spcAft>
              <a:defRPr lang="en-US" dirty="0" smtClean="0">
                <a:solidFill>
                  <a:schemeClr val="accent6"/>
                </a:solidFill>
              </a:defRPr>
            </a:lvl3pPr>
            <a:lvl4pPr>
              <a:lnSpc>
                <a:spcPct val="90000"/>
              </a:lnSpc>
              <a:spcAft>
                <a:spcPts val="600"/>
              </a:spcAft>
              <a:defRPr lang="en-US" dirty="0" smtClean="0">
                <a:solidFill>
                  <a:schemeClr val="accent6"/>
                </a:solidFill>
              </a:defRPr>
            </a:lvl4pPr>
            <a:lvl5pPr>
              <a:lnSpc>
                <a:spcPct val="90000"/>
              </a:lnSpc>
              <a:spcAft>
                <a:spcPts val="600"/>
              </a:spcAft>
              <a:defRPr lang="en-AU" dirty="0">
                <a:solidFill>
                  <a:schemeClr val="accent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Content Placeholder 3"/>
          <p:cNvSpPr>
            <a:spLocks noGrp="1"/>
          </p:cNvSpPr>
          <p:nvPr>
            <p:ph sz="half" idx="2"/>
          </p:nvPr>
        </p:nvSpPr>
        <p:spPr>
          <a:xfrm>
            <a:off x="4679687" y="1511300"/>
            <a:ext cx="3996000" cy="2696600"/>
          </a:xfrm>
          <a:prstGeom prst="rect">
            <a:avLst/>
          </a:prstGeom>
        </p:spPr>
        <p:txBody>
          <a:bodyPr vert="horz" lIns="0" tIns="0" rIns="0" bIns="0" rtlCol="0">
            <a:noAutofit/>
          </a:bodyPr>
          <a:lstStyle>
            <a:lvl1pPr>
              <a:lnSpc>
                <a:spcPct val="90000"/>
              </a:lnSpc>
              <a:spcAft>
                <a:spcPts val="600"/>
              </a:spcAft>
              <a:defRPr lang="en-US" dirty="0" smtClean="0">
                <a:solidFill>
                  <a:schemeClr val="accent6"/>
                </a:solidFill>
              </a:defRPr>
            </a:lvl1pPr>
            <a:lvl2pPr>
              <a:lnSpc>
                <a:spcPct val="90000"/>
              </a:lnSpc>
              <a:spcAft>
                <a:spcPts val="600"/>
              </a:spcAft>
              <a:defRPr lang="en-US" dirty="0" smtClean="0">
                <a:solidFill>
                  <a:schemeClr val="accent6"/>
                </a:solidFill>
              </a:defRPr>
            </a:lvl2pPr>
            <a:lvl3pPr>
              <a:lnSpc>
                <a:spcPct val="90000"/>
              </a:lnSpc>
              <a:spcAft>
                <a:spcPts val="600"/>
              </a:spcAft>
              <a:defRPr lang="en-US" dirty="0" smtClean="0">
                <a:solidFill>
                  <a:schemeClr val="accent6"/>
                </a:solidFill>
              </a:defRPr>
            </a:lvl3pPr>
            <a:lvl4pPr>
              <a:lnSpc>
                <a:spcPct val="90000"/>
              </a:lnSpc>
              <a:spcAft>
                <a:spcPts val="600"/>
              </a:spcAft>
              <a:defRPr lang="en-US" dirty="0" smtClean="0">
                <a:solidFill>
                  <a:schemeClr val="accent6"/>
                </a:solidFill>
              </a:defRPr>
            </a:lvl4pPr>
            <a:lvl5pPr>
              <a:lnSpc>
                <a:spcPct val="90000"/>
              </a:lnSpc>
              <a:spcAft>
                <a:spcPts val="600"/>
              </a:spcAft>
              <a:defRPr lang="en-AU" dirty="0">
                <a:solidFill>
                  <a:schemeClr val="accent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3607661812"/>
      </p:ext>
    </p:extLst>
  </p:cSld>
  <p:clrMapOvr>
    <a:masterClrMapping/>
  </p:clrMapOvr>
  <p:extLst>
    <p:ext uri="{DCECCB84-F9BA-43D5-87BE-67443E8EF086}">
      <p15:sldGuideLst xmlns:p15="http://schemas.microsoft.com/office/powerpoint/2012/main">
        <p15:guide id="1" pos="2880" userDrawn="1">
          <p15:clr>
            <a:srgbClr val="FBAE40"/>
          </p15:clr>
        </p15:guide>
        <p15:guide id="2" pos="2808" userDrawn="1">
          <p15:clr>
            <a:srgbClr val="FBAE40"/>
          </p15:clr>
        </p15:guide>
        <p15:guide id="3" pos="2944"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Section Divider BLU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68312" y="1859149"/>
            <a:ext cx="8207375" cy="722539"/>
          </a:xfrm>
          <a:prstGeom prst="rect">
            <a:avLst/>
          </a:prstGeom>
        </p:spPr>
        <p:txBody>
          <a:bodyPr lIns="0" rIns="0" anchor="ctr" anchorCtr="0"/>
          <a:lstStyle>
            <a:lvl1pPr>
              <a:lnSpc>
                <a:spcPct val="90000"/>
              </a:lnSpc>
              <a:defRPr sz="4000" baseline="0">
                <a:solidFill>
                  <a:schemeClr val="bg1"/>
                </a:solidFill>
              </a:defRPr>
            </a:lvl1pPr>
          </a:lstStyle>
          <a:p>
            <a:r>
              <a:rPr lang="en-US" dirty="0"/>
              <a:t>Click to edit section title</a:t>
            </a:r>
            <a:endParaRPr lang="en-AU" dirty="0"/>
          </a:p>
        </p:txBody>
      </p:sp>
      <p:sp>
        <p:nvSpPr>
          <p:cNvPr id="19" name="TextBox 18"/>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11"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Intro to the RCPT :  FERMA, October 2017 </a:t>
            </a:r>
            <a:endParaRPr lang="en-AU"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311" y="395287"/>
            <a:ext cx="403427" cy="371723"/>
          </a:xfrm>
          <a:prstGeom prst="rect">
            <a:avLst/>
          </a:prstGeom>
        </p:spPr>
      </p:pic>
    </p:spTree>
    <p:extLst>
      <p:ext uri="{BB962C8B-B14F-4D97-AF65-F5344CB8AC3E}">
        <p14:creationId xmlns:p14="http://schemas.microsoft.com/office/powerpoint/2010/main" val="583188724"/>
      </p:ext>
    </p:extLst>
  </p:cSld>
  <p:clrMapOvr>
    <a:masterClrMapping/>
  </p:clrMapOvr>
  <p:extLst>
    <p:ext uri="{DCECCB84-F9BA-43D5-87BE-67443E8EF086}">
      <p15:sldGuideLst xmlns:p15="http://schemas.microsoft.com/office/powerpoint/2012/main">
        <p15:guide id="1" orient="horz" pos="162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Section Divider with Subhead BLUE">
    <p:bg>
      <p:bgPr>
        <a:solidFill>
          <a:schemeClr val="bg2"/>
        </a:solidFill>
        <a:effectLst/>
      </p:bgPr>
    </p:bg>
    <p:spTree>
      <p:nvGrpSpPr>
        <p:cNvPr id="1" name=""/>
        <p:cNvGrpSpPr/>
        <p:nvPr/>
      </p:nvGrpSpPr>
      <p:grpSpPr>
        <a:xfrm>
          <a:off x="0" y="0"/>
          <a:ext cx="0" cy="0"/>
          <a:chOff x="0" y="0"/>
          <a:chExt cx="0" cy="0"/>
        </a:xfrm>
      </p:grpSpPr>
      <p:sp>
        <p:nvSpPr>
          <p:cNvPr id="10" name="Title 1"/>
          <p:cNvSpPr>
            <a:spLocks noGrp="1"/>
          </p:cNvSpPr>
          <p:nvPr>
            <p:ph type="ctrTitle" hasCustomPrompt="1"/>
          </p:nvPr>
        </p:nvSpPr>
        <p:spPr>
          <a:xfrm>
            <a:off x="468312" y="1850005"/>
            <a:ext cx="8207375" cy="722539"/>
          </a:xfrm>
          <a:prstGeom prst="rect">
            <a:avLst/>
          </a:prstGeom>
        </p:spPr>
        <p:txBody>
          <a:bodyPr lIns="0" rIns="0" anchor="b" anchorCtr="0"/>
          <a:lstStyle>
            <a:lvl1pPr>
              <a:lnSpc>
                <a:spcPct val="90000"/>
              </a:lnSpc>
              <a:defRPr sz="4000" baseline="0">
                <a:solidFill>
                  <a:schemeClr val="bg1"/>
                </a:solidFill>
              </a:defRPr>
            </a:lvl1pPr>
          </a:lstStyle>
          <a:p>
            <a:r>
              <a:rPr lang="en-US" dirty="0"/>
              <a:t>Click to edit section title</a:t>
            </a:r>
            <a:endParaRPr lang="en-AU" dirty="0"/>
          </a:p>
        </p:txBody>
      </p:sp>
      <p:sp>
        <p:nvSpPr>
          <p:cNvPr id="5" name="Text Placeholder 4"/>
          <p:cNvSpPr>
            <a:spLocks noGrp="1"/>
          </p:cNvSpPr>
          <p:nvPr>
            <p:ph type="body" sz="quarter" idx="10"/>
          </p:nvPr>
        </p:nvSpPr>
        <p:spPr>
          <a:xfrm>
            <a:off x="468313" y="2572544"/>
            <a:ext cx="8207375" cy="556433"/>
          </a:xfrm>
          <a:prstGeom prst="rect">
            <a:avLst/>
          </a:prstGeom>
        </p:spPr>
        <p:txBody>
          <a:bodyPr lIns="0" rIns="0"/>
          <a:lstStyle>
            <a:lvl1pPr>
              <a:spcAft>
                <a:spcPts val="0"/>
              </a:spcAft>
              <a:defRPr sz="2500">
                <a:solidFill>
                  <a:schemeClr val="bg1"/>
                </a:solidFill>
              </a:defRPr>
            </a:lvl1pPr>
          </a:lstStyle>
          <a:p>
            <a:pPr lvl="0"/>
            <a:r>
              <a:rPr lang="en-US" dirty="0"/>
              <a:t>Click to edit Master text styles</a:t>
            </a:r>
          </a:p>
        </p:txBody>
      </p:sp>
      <p:sp>
        <p:nvSpPr>
          <p:cNvPr id="7" name="TextBox 6"/>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11"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Intro to the RCPT :  FERMA, October 2017 </a:t>
            </a:r>
            <a:endParaRPr lang="en-AU"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311" y="395287"/>
            <a:ext cx="403427" cy="371723"/>
          </a:xfrm>
          <a:prstGeom prst="rect">
            <a:avLst/>
          </a:prstGeom>
        </p:spPr>
      </p:pic>
    </p:spTree>
    <p:extLst>
      <p:ext uri="{BB962C8B-B14F-4D97-AF65-F5344CB8AC3E}">
        <p14:creationId xmlns:p14="http://schemas.microsoft.com/office/powerpoint/2010/main" val="3543723385"/>
      </p:ext>
    </p:extLst>
  </p:cSld>
  <p:clrMapOvr>
    <a:masterClrMapping/>
  </p:clrMapOvr>
  <p:extLst>
    <p:ext uri="{DCECCB84-F9BA-43D5-87BE-67443E8EF086}">
      <p15:sldGuideLst xmlns:p15="http://schemas.microsoft.com/office/powerpoint/2012/main">
        <p15:guide id="1" orient="horz" pos="1621"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ection Divider GREEN">
    <p:bg>
      <p:bgPr>
        <a:solidFill>
          <a:schemeClr val="accent2"/>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311" y="395287"/>
            <a:ext cx="403427" cy="371723"/>
          </a:xfrm>
          <a:prstGeom prst="rect">
            <a:avLst/>
          </a:prstGeom>
        </p:spPr>
      </p:pic>
      <p:sp>
        <p:nvSpPr>
          <p:cNvPr id="8" name="Title 1"/>
          <p:cNvSpPr>
            <a:spLocks noGrp="1"/>
          </p:cNvSpPr>
          <p:nvPr>
            <p:ph type="ctrTitle" hasCustomPrompt="1"/>
          </p:nvPr>
        </p:nvSpPr>
        <p:spPr>
          <a:xfrm>
            <a:off x="468312" y="1859149"/>
            <a:ext cx="8207375" cy="722539"/>
          </a:xfrm>
          <a:prstGeom prst="rect">
            <a:avLst/>
          </a:prstGeom>
        </p:spPr>
        <p:txBody>
          <a:bodyPr lIns="0" rIns="0" anchor="ctr" anchorCtr="0"/>
          <a:lstStyle>
            <a:lvl1pPr>
              <a:lnSpc>
                <a:spcPct val="90000"/>
              </a:lnSpc>
              <a:defRPr sz="4000" baseline="0">
                <a:solidFill>
                  <a:schemeClr val="bg1"/>
                </a:solidFill>
              </a:defRPr>
            </a:lvl1pPr>
          </a:lstStyle>
          <a:p>
            <a:r>
              <a:rPr lang="en-US" dirty="0"/>
              <a:t>Click to edit section title</a:t>
            </a:r>
            <a:endParaRPr lang="en-AU" dirty="0"/>
          </a:p>
        </p:txBody>
      </p:sp>
      <p:sp>
        <p:nvSpPr>
          <p:cNvPr id="6" name="TextBox 5"/>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Intro to the RCPT :  FERMA, October 2017 </a:t>
            </a:r>
            <a:endParaRPr lang="en-AU" dirty="0"/>
          </a:p>
        </p:txBody>
      </p:sp>
    </p:spTree>
    <p:extLst>
      <p:ext uri="{BB962C8B-B14F-4D97-AF65-F5344CB8AC3E}">
        <p14:creationId xmlns:p14="http://schemas.microsoft.com/office/powerpoint/2010/main" val="3019215555"/>
      </p:ext>
    </p:extLst>
  </p:cSld>
  <p:clrMapOvr>
    <a:masterClrMapping/>
  </p:clrMapOvr>
  <p:extLst>
    <p:ext uri="{DCECCB84-F9BA-43D5-87BE-67443E8EF086}">
      <p15:sldGuideLst xmlns:p15="http://schemas.microsoft.com/office/powerpoint/2012/main">
        <p15:guide id="1" orient="horz" pos="162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ection Divider with Subhead GREEN">
    <p:bg>
      <p:bgPr>
        <a:solidFill>
          <a:schemeClr val="accent2"/>
        </a:solidFill>
        <a:effectLst/>
      </p:bgPr>
    </p:bg>
    <p:spTree>
      <p:nvGrpSpPr>
        <p:cNvPr id="1" name=""/>
        <p:cNvGrpSpPr/>
        <p:nvPr/>
      </p:nvGrpSpPr>
      <p:grpSpPr>
        <a:xfrm>
          <a:off x="0" y="0"/>
          <a:ext cx="0" cy="0"/>
          <a:chOff x="0" y="0"/>
          <a:chExt cx="0" cy="0"/>
        </a:xfrm>
      </p:grpSpPr>
      <p:sp>
        <p:nvSpPr>
          <p:cNvPr id="7" name="Title 1"/>
          <p:cNvSpPr>
            <a:spLocks noGrp="1"/>
          </p:cNvSpPr>
          <p:nvPr>
            <p:ph type="ctrTitle" hasCustomPrompt="1"/>
          </p:nvPr>
        </p:nvSpPr>
        <p:spPr>
          <a:xfrm>
            <a:off x="468312" y="1850005"/>
            <a:ext cx="8207375" cy="722539"/>
          </a:xfrm>
          <a:prstGeom prst="rect">
            <a:avLst/>
          </a:prstGeom>
        </p:spPr>
        <p:txBody>
          <a:bodyPr lIns="0" tIns="46800" rIns="0" anchor="b" anchorCtr="0"/>
          <a:lstStyle>
            <a:lvl1pPr>
              <a:lnSpc>
                <a:spcPct val="90000"/>
              </a:lnSpc>
              <a:defRPr sz="4000" baseline="0">
                <a:solidFill>
                  <a:schemeClr val="bg1"/>
                </a:solidFill>
              </a:defRPr>
            </a:lvl1pPr>
          </a:lstStyle>
          <a:p>
            <a:r>
              <a:rPr lang="en-US" dirty="0"/>
              <a:t>Click to edit section title</a:t>
            </a:r>
            <a:endParaRPr lang="en-AU" dirty="0"/>
          </a:p>
        </p:txBody>
      </p:sp>
      <p:sp>
        <p:nvSpPr>
          <p:cNvPr id="9" name="TextBox 8"/>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11"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Intro to the RCPT :  FERMA, October 2017 </a:t>
            </a:r>
            <a:endParaRPr lang="en-AU" dirty="0"/>
          </a:p>
        </p:txBody>
      </p:sp>
      <p:sp>
        <p:nvSpPr>
          <p:cNvPr id="12" name="Text Placeholder 4"/>
          <p:cNvSpPr>
            <a:spLocks noGrp="1"/>
          </p:cNvSpPr>
          <p:nvPr>
            <p:ph type="body" sz="quarter" idx="10"/>
          </p:nvPr>
        </p:nvSpPr>
        <p:spPr>
          <a:xfrm>
            <a:off x="468313" y="2572544"/>
            <a:ext cx="8207375" cy="556433"/>
          </a:xfrm>
          <a:prstGeom prst="rect">
            <a:avLst/>
          </a:prstGeom>
        </p:spPr>
        <p:txBody>
          <a:bodyPr lIns="0" rIns="0"/>
          <a:lstStyle>
            <a:lvl1pPr>
              <a:spcAft>
                <a:spcPts val="0"/>
              </a:spcAft>
              <a:defRPr sz="2500">
                <a:solidFill>
                  <a:schemeClr val="bg1"/>
                </a:solidFill>
              </a:defRPr>
            </a:lvl1pPr>
          </a:lstStyle>
          <a:p>
            <a:pPr lvl="0"/>
            <a:r>
              <a:rPr lang="en-US" dirty="0"/>
              <a:t>Click to edit Master text styles</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311" y="395287"/>
            <a:ext cx="403427" cy="371723"/>
          </a:xfrm>
          <a:prstGeom prst="rect">
            <a:avLst/>
          </a:prstGeom>
        </p:spPr>
      </p:pic>
    </p:spTree>
    <p:extLst>
      <p:ext uri="{BB962C8B-B14F-4D97-AF65-F5344CB8AC3E}">
        <p14:creationId xmlns:p14="http://schemas.microsoft.com/office/powerpoint/2010/main" val="884805921"/>
      </p:ext>
    </p:extLst>
  </p:cSld>
  <p:clrMapOvr>
    <a:masterClrMapping/>
  </p:clrMapOvr>
  <p:extLst>
    <p:ext uri="{DCECCB84-F9BA-43D5-87BE-67443E8EF086}">
      <p15:sldGuideLst xmlns:p15="http://schemas.microsoft.com/office/powerpoint/2012/main">
        <p15:guide id="1" orient="horz" pos="162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Section Divider D BLUE">
    <p:bg>
      <p:bgPr>
        <a:solidFill>
          <a:schemeClr val="accent3"/>
        </a:solidFill>
        <a:effectLst/>
      </p:bgPr>
    </p:bg>
    <p:spTree>
      <p:nvGrpSpPr>
        <p:cNvPr id="1" name=""/>
        <p:cNvGrpSpPr/>
        <p:nvPr/>
      </p:nvGrpSpPr>
      <p:grpSpPr>
        <a:xfrm>
          <a:off x="0" y="0"/>
          <a:ext cx="0" cy="0"/>
          <a:chOff x="0" y="0"/>
          <a:chExt cx="0" cy="0"/>
        </a:xfrm>
      </p:grpSpPr>
      <p:sp>
        <p:nvSpPr>
          <p:cNvPr id="6" name="Title 1"/>
          <p:cNvSpPr>
            <a:spLocks noGrp="1"/>
          </p:cNvSpPr>
          <p:nvPr>
            <p:ph type="ctrTitle" hasCustomPrompt="1"/>
          </p:nvPr>
        </p:nvSpPr>
        <p:spPr>
          <a:xfrm>
            <a:off x="468312" y="1859149"/>
            <a:ext cx="8207375" cy="722539"/>
          </a:xfrm>
          <a:prstGeom prst="rect">
            <a:avLst/>
          </a:prstGeom>
        </p:spPr>
        <p:txBody>
          <a:bodyPr lIns="0" rIns="0" anchor="ctr" anchorCtr="0"/>
          <a:lstStyle>
            <a:lvl1pPr>
              <a:lnSpc>
                <a:spcPct val="90000"/>
              </a:lnSpc>
              <a:defRPr sz="4000" baseline="0">
                <a:solidFill>
                  <a:schemeClr val="bg1"/>
                </a:solidFill>
              </a:defRPr>
            </a:lvl1pPr>
          </a:lstStyle>
          <a:p>
            <a:r>
              <a:rPr lang="en-US" dirty="0"/>
              <a:t>Click to edit section title</a:t>
            </a:r>
            <a:endParaRPr lang="en-AU" dirty="0"/>
          </a:p>
        </p:txBody>
      </p:sp>
      <p:sp>
        <p:nvSpPr>
          <p:cNvPr id="8" name="TextBox 7"/>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Intro to the RCPT :  FERMA, October 2017 </a:t>
            </a:r>
            <a:endParaRPr lang="en-AU"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311" y="395287"/>
            <a:ext cx="403427" cy="371723"/>
          </a:xfrm>
          <a:prstGeom prst="rect">
            <a:avLst/>
          </a:prstGeom>
        </p:spPr>
      </p:pic>
    </p:spTree>
    <p:extLst>
      <p:ext uri="{BB962C8B-B14F-4D97-AF65-F5344CB8AC3E}">
        <p14:creationId xmlns:p14="http://schemas.microsoft.com/office/powerpoint/2010/main" val="3116583783"/>
      </p:ext>
    </p:extLst>
  </p:cSld>
  <p:clrMapOvr>
    <a:masterClrMapping/>
  </p:clrMapOvr>
  <p:extLst>
    <p:ext uri="{DCECCB84-F9BA-43D5-87BE-67443E8EF086}">
      <p15:sldGuideLst xmlns:p15="http://schemas.microsoft.com/office/powerpoint/2012/main">
        <p15:guide id="1" orient="horz" pos="16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Section Divider with Subhead D BLUE">
    <p:bg>
      <p:bgPr>
        <a:solidFill>
          <a:schemeClr val="accent3"/>
        </a:solidFill>
        <a:effectLst/>
      </p:bgPr>
    </p:bg>
    <p:spTree>
      <p:nvGrpSpPr>
        <p:cNvPr id="1" name=""/>
        <p:cNvGrpSpPr/>
        <p:nvPr/>
      </p:nvGrpSpPr>
      <p:grpSpPr>
        <a:xfrm>
          <a:off x="0" y="0"/>
          <a:ext cx="0" cy="0"/>
          <a:chOff x="0" y="0"/>
          <a:chExt cx="0" cy="0"/>
        </a:xfrm>
      </p:grpSpPr>
      <p:sp>
        <p:nvSpPr>
          <p:cNvPr id="15" name="Title 1"/>
          <p:cNvSpPr>
            <a:spLocks noGrp="1"/>
          </p:cNvSpPr>
          <p:nvPr>
            <p:ph type="ctrTitle" hasCustomPrompt="1"/>
          </p:nvPr>
        </p:nvSpPr>
        <p:spPr>
          <a:xfrm>
            <a:off x="468312" y="1850005"/>
            <a:ext cx="8207375" cy="722539"/>
          </a:xfrm>
          <a:prstGeom prst="rect">
            <a:avLst/>
          </a:prstGeom>
        </p:spPr>
        <p:txBody>
          <a:bodyPr lIns="0" rIns="0" anchor="b" anchorCtr="0"/>
          <a:lstStyle>
            <a:lvl1pPr>
              <a:lnSpc>
                <a:spcPct val="90000"/>
              </a:lnSpc>
              <a:defRPr sz="4000" baseline="0">
                <a:solidFill>
                  <a:schemeClr val="bg1"/>
                </a:solidFill>
              </a:defRPr>
            </a:lvl1pPr>
          </a:lstStyle>
          <a:p>
            <a:r>
              <a:rPr lang="en-US" dirty="0"/>
              <a:t>Click to edit section title</a:t>
            </a:r>
            <a:endParaRPr lang="en-AU" dirty="0"/>
          </a:p>
        </p:txBody>
      </p:sp>
      <p:sp>
        <p:nvSpPr>
          <p:cNvPr id="7" name="TextBox 6"/>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10"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Intro to the RCPT :  FERMA, October 2017 </a:t>
            </a:r>
            <a:endParaRPr lang="en-AU" dirty="0"/>
          </a:p>
        </p:txBody>
      </p:sp>
      <p:sp>
        <p:nvSpPr>
          <p:cNvPr id="11" name="Text Placeholder 4"/>
          <p:cNvSpPr>
            <a:spLocks noGrp="1"/>
          </p:cNvSpPr>
          <p:nvPr>
            <p:ph type="body" sz="quarter" idx="10"/>
          </p:nvPr>
        </p:nvSpPr>
        <p:spPr>
          <a:xfrm>
            <a:off x="468313" y="2572544"/>
            <a:ext cx="8207375" cy="556433"/>
          </a:xfrm>
          <a:prstGeom prst="rect">
            <a:avLst/>
          </a:prstGeom>
        </p:spPr>
        <p:txBody>
          <a:bodyPr lIns="0" rIns="0"/>
          <a:lstStyle>
            <a:lvl1pPr>
              <a:spcAft>
                <a:spcPts val="0"/>
              </a:spcAft>
              <a:defRPr sz="2500">
                <a:solidFill>
                  <a:schemeClr val="bg1"/>
                </a:solidFill>
              </a:defRPr>
            </a:lvl1pPr>
          </a:lstStyle>
          <a:p>
            <a:pPr lvl="0"/>
            <a:r>
              <a:rPr lang="en-US" dirty="0"/>
              <a:t>Click to edit Master text styles</a:t>
            </a: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311" y="395287"/>
            <a:ext cx="403427" cy="371723"/>
          </a:xfrm>
          <a:prstGeom prst="rect">
            <a:avLst/>
          </a:prstGeom>
        </p:spPr>
      </p:pic>
    </p:spTree>
    <p:extLst>
      <p:ext uri="{BB962C8B-B14F-4D97-AF65-F5344CB8AC3E}">
        <p14:creationId xmlns:p14="http://schemas.microsoft.com/office/powerpoint/2010/main" val="1716823703"/>
      </p:ext>
    </p:extLst>
  </p:cSld>
  <p:clrMapOvr>
    <a:masterClrMapping/>
  </p:clrMapOvr>
  <p:extLst>
    <p:ext uri="{DCECCB84-F9BA-43D5-87BE-67443E8EF086}">
      <p15:sldGuideLst xmlns:p15="http://schemas.microsoft.com/office/powerpoint/2012/main">
        <p15:guide id="1" orient="horz" pos="162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ection Divider ORANGE">
    <p:bg>
      <p:bgPr>
        <a:solidFill>
          <a:schemeClr val="accent4"/>
        </a:solidFill>
        <a:effectLst/>
      </p:bgPr>
    </p:bg>
    <p:spTree>
      <p:nvGrpSpPr>
        <p:cNvPr id="1" name=""/>
        <p:cNvGrpSpPr/>
        <p:nvPr/>
      </p:nvGrpSpPr>
      <p:grpSpPr>
        <a:xfrm>
          <a:off x="0" y="0"/>
          <a:ext cx="0" cy="0"/>
          <a:chOff x="0" y="0"/>
          <a:chExt cx="0" cy="0"/>
        </a:xfrm>
      </p:grpSpPr>
      <p:sp>
        <p:nvSpPr>
          <p:cNvPr id="6" name="Title 1"/>
          <p:cNvSpPr>
            <a:spLocks noGrp="1"/>
          </p:cNvSpPr>
          <p:nvPr>
            <p:ph type="ctrTitle" hasCustomPrompt="1"/>
          </p:nvPr>
        </p:nvSpPr>
        <p:spPr>
          <a:xfrm>
            <a:off x="468312" y="1859149"/>
            <a:ext cx="8207375" cy="722539"/>
          </a:xfrm>
          <a:prstGeom prst="rect">
            <a:avLst/>
          </a:prstGeom>
        </p:spPr>
        <p:txBody>
          <a:bodyPr lIns="0" rIns="0" anchor="ctr" anchorCtr="0"/>
          <a:lstStyle>
            <a:lvl1pPr>
              <a:lnSpc>
                <a:spcPct val="90000"/>
              </a:lnSpc>
              <a:defRPr sz="4000" baseline="0">
                <a:solidFill>
                  <a:schemeClr val="bg1"/>
                </a:solidFill>
              </a:defRPr>
            </a:lvl1pPr>
          </a:lstStyle>
          <a:p>
            <a:r>
              <a:rPr lang="en-US" dirty="0"/>
              <a:t>Click to edit section title</a:t>
            </a:r>
            <a:endParaRPr lang="en-AU" dirty="0"/>
          </a:p>
        </p:txBody>
      </p:sp>
      <p:sp>
        <p:nvSpPr>
          <p:cNvPr id="8" name="TextBox 7"/>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Intro to the RCPT :  FERMA, October 2017 </a:t>
            </a:r>
            <a:endParaRPr lang="en-AU"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311" y="395287"/>
            <a:ext cx="403427" cy="371723"/>
          </a:xfrm>
          <a:prstGeom prst="rect">
            <a:avLst/>
          </a:prstGeom>
        </p:spPr>
      </p:pic>
    </p:spTree>
    <p:extLst>
      <p:ext uri="{BB962C8B-B14F-4D97-AF65-F5344CB8AC3E}">
        <p14:creationId xmlns:p14="http://schemas.microsoft.com/office/powerpoint/2010/main" val="842165972"/>
      </p:ext>
    </p:extLst>
  </p:cSld>
  <p:clrMapOvr>
    <a:masterClrMapping/>
  </p:clrMapOvr>
  <p:extLst>
    <p:ext uri="{DCECCB84-F9BA-43D5-87BE-67443E8EF086}">
      <p15:sldGuideLst xmlns:p15="http://schemas.microsoft.com/office/powerpoint/2012/main">
        <p15:guide id="1" orient="horz" pos="1620"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ection Divider with Subhead ORANGE">
    <p:bg>
      <p:bgPr>
        <a:solidFill>
          <a:schemeClr val="accent4"/>
        </a:solidFill>
        <a:effectLst/>
      </p:bgPr>
    </p:bg>
    <p:spTree>
      <p:nvGrpSpPr>
        <p:cNvPr id="1" name=""/>
        <p:cNvGrpSpPr/>
        <p:nvPr/>
      </p:nvGrpSpPr>
      <p:grpSpPr>
        <a:xfrm>
          <a:off x="0" y="0"/>
          <a:ext cx="0" cy="0"/>
          <a:chOff x="0" y="0"/>
          <a:chExt cx="0" cy="0"/>
        </a:xfrm>
      </p:grpSpPr>
      <p:sp>
        <p:nvSpPr>
          <p:cNvPr id="8" name="Title 1"/>
          <p:cNvSpPr>
            <a:spLocks noGrp="1"/>
          </p:cNvSpPr>
          <p:nvPr>
            <p:ph type="ctrTitle" hasCustomPrompt="1"/>
          </p:nvPr>
        </p:nvSpPr>
        <p:spPr>
          <a:xfrm>
            <a:off x="468312" y="1850005"/>
            <a:ext cx="8207375" cy="722539"/>
          </a:xfrm>
          <a:prstGeom prst="rect">
            <a:avLst/>
          </a:prstGeom>
        </p:spPr>
        <p:txBody>
          <a:bodyPr lIns="0" rIns="0" anchor="b" anchorCtr="0"/>
          <a:lstStyle>
            <a:lvl1pPr>
              <a:lnSpc>
                <a:spcPct val="90000"/>
              </a:lnSpc>
              <a:defRPr sz="4000" baseline="0">
                <a:solidFill>
                  <a:schemeClr val="bg1"/>
                </a:solidFill>
              </a:defRPr>
            </a:lvl1pPr>
          </a:lstStyle>
          <a:p>
            <a:r>
              <a:rPr lang="en-US" dirty="0"/>
              <a:t>Click to edit section title</a:t>
            </a:r>
            <a:endParaRPr lang="en-AU" dirty="0"/>
          </a:p>
        </p:txBody>
      </p:sp>
      <p:sp>
        <p:nvSpPr>
          <p:cNvPr id="7" name="TextBox 6"/>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Intro to the RCPT :  FERMA, October 2017 </a:t>
            </a:r>
            <a:endParaRPr lang="en-AU" dirty="0"/>
          </a:p>
        </p:txBody>
      </p:sp>
      <p:sp>
        <p:nvSpPr>
          <p:cNvPr id="12" name="Text Placeholder 4"/>
          <p:cNvSpPr>
            <a:spLocks noGrp="1"/>
          </p:cNvSpPr>
          <p:nvPr>
            <p:ph type="body" sz="quarter" idx="10"/>
          </p:nvPr>
        </p:nvSpPr>
        <p:spPr>
          <a:xfrm>
            <a:off x="468313" y="2572544"/>
            <a:ext cx="8207375" cy="556433"/>
          </a:xfrm>
          <a:prstGeom prst="rect">
            <a:avLst/>
          </a:prstGeom>
        </p:spPr>
        <p:txBody>
          <a:bodyPr lIns="0" rIns="0"/>
          <a:lstStyle>
            <a:lvl1pPr>
              <a:spcAft>
                <a:spcPts val="0"/>
              </a:spcAft>
              <a:defRPr sz="2500">
                <a:solidFill>
                  <a:schemeClr val="bg1"/>
                </a:solidFill>
              </a:defRPr>
            </a:lvl1pPr>
          </a:lstStyle>
          <a:p>
            <a:pPr lvl="0"/>
            <a:r>
              <a:rPr lang="en-US" dirty="0"/>
              <a:t>Click to edit Master text styles</a:t>
            </a: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311" y="395287"/>
            <a:ext cx="403427" cy="371723"/>
          </a:xfrm>
          <a:prstGeom prst="rect">
            <a:avLst/>
          </a:prstGeom>
        </p:spPr>
      </p:pic>
    </p:spTree>
    <p:extLst>
      <p:ext uri="{BB962C8B-B14F-4D97-AF65-F5344CB8AC3E}">
        <p14:creationId xmlns:p14="http://schemas.microsoft.com/office/powerpoint/2010/main" val="2467177853"/>
      </p:ext>
    </p:extLst>
  </p:cSld>
  <p:clrMapOvr>
    <a:masterClrMapping/>
  </p:clrMapOvr>
  <p:extLst>
    <p:ext uri="{DCECCB84-F9BA-43D5-87BE-67443E8EF086}">
      <p15:sldGuideLst xmlns:p15="http://schemas.microsoft.com/office/powerpoint/2012/main">
        <p15:guide id="1" orient="horz" pos="162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Section Divider RED">
    <p:bg>
      <p:bgPr>
        <a:solidFill>
          <a:schemeClr val="accent5"/>
        </a:solidFill>
        <a:effectLst/>
      </p:bgPr>
    </p:bg>
    <p:spTree>
      <p:nvGrpSpPr>
        <p:cNvPr id="1" name=""/>
        <p:cNvGrpSpPr/>
        <p:nvPr/>
      </p:nvGrpSpPr>
      <p:grpSpPr>
        <a:xfrm>
          <a:off x="0" y="0"/>
          <a:ext cx="0" cy="0"/>
          <a:chOff x="0" y="0"/>
          <a:chExt cx="0" cy="0"/>
        </a:xfrm>
      </p:grpSpPr>
      <p:sp>
        <p:nvSpPr>
          <p:cNvPr id="6" name="Title 1"/>
          <p:cNvSpPr>
            <a:spLocks noGrp="1"/>
          </p:cNvSpPr>
          <p:nvPr>
            <p:ph type="ctrTitle" hasCustomPrompt="1"/>
          </p:nvPr>
        </p:nvSpPr>
        <p:spPr>
          <a:xfrm>
            <a:off x="468312" y="1859149"/>
            <a:ext cx="8207375" cy="722539"/>
          </a:xfrm>
          <a:prstGeom prst="rect">
            <a:avLst/>
          </a:prstGeom>
        </p:spPr>
        <p:txBody>
          <a:bodyPr lIns="0" rIns="0" anchor="ctr" anchorCtr="0"/>
          <a:lstStyle>
            <a:lvl1pPr>
              <a:lnSpc>
                <a:spcPct val="90000"/>
              </a:lnSpc>
              <a:defRPr sz="4000" baseline="0">
                <a:solidFill>
                  <a:schemeClr val="bg1"/>
                </a:solidFill>
              </a:defRPr>
            </a:lvl1pPr>
          </a:lstStyle>
          <a:p>
            <a:r>
              <a:rPr lang="en-US" dirty="0"/>
              <a:t>Click to edit section title</a:t>
            </a:r>
            <a:endParaRPr lang="en-AU" dirty="0"/>
          </a:p>
        </p:txBody>
      </p:sp>
      <p:sp>
        <p:nvSpPr>
          <p:cNvPr id="8" name="TextBox 7"/>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Intro to the RCPT :  FERMA, October 2017 </a:t>
            </a:r>
            <a:endParaRPr lang="en-AU"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311" y="395287"/>
            <a:ext cx="403427" cy="371723"/>
          </a:xfrm>
          <a:prstGeom prst="rect">
            <a:avLst/>
          </a:prstGeom>
        </p:spPr>
      </p:pic>
    </p:spTree>
    <p:extLst>
      <p:ext uri="{BB962C8B-B14F-4D97-AF65-F5344CB8AC3E}">
        <p14:creationId xmlns:p14="http://schemas.microsoft.com/office/powerpoint/2010/main" val="635181057"/>
      </p:ext>
    </p:extLst>
  </p:cSld>
  <p:clrMapOvr>
    <a:masterClrMapping/>
  </p:clrMapOvr>
  <p:extLst>
    <p:ext uri="{DCECCB84-F9BA-43D5-87BE-67443E8EF086}">
      <p15:sldGuideLst xmlns:p15="http://schemas.microsoft.com/office/powerpoint/2012/main">
        <p15:guide id="1" orient="horz" pos="1620"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Section Divider with Subhead RED">
    <p:bg>
      <p:bgPr>
        <a:solidFill>
          <a:schemeClr val="accent5"/>
        </a:solidFill>
        <a:effectLst/>
      </p:bgPr>
    </p:bg>
    <p:spTree>
      <p:nvGrpSpPr>
        <p:cNvPr id="1" name=""/>
        <p:cNvGrpSpPr/>
        <p:nvPr/>
      </p:nvGrpSpPr>
      <p:grpSpPr>
        <a:xfrm>
          <a:off x="0" y="0"/>
          <a:ext cx="0" cy="0"/>
          <a:chOff x="0" y="0"/>
          <a:chExt cx="0" cy="0"/>
        </a:xfrm>
      </p:grpSpPr>
      <p:sp>
        <p:nvSpPr>
          <p:cNvPr id="10" name="Title 1"/>
          <p:cNvSpPr>
            <a:spLocks noGrp="1"/>
          </p:cNvSpPr>
          <p:nvPr>
            <p:ph type="ctrTitle" hasCustomPrompt="1"/>
          </p:nvPr>
        </p:nvSpPr>
        <p:spPr>
          <a:xfrm>
            <a:off x="468312" y="1850005"/>
            <a:ext cx="8207375" cy="722539"/>
          </a:xfrm>
          <a:prstGeom prst="rect">
            <a:avLst/>
          </a:prstGeom>
        </p:spPr>
        <p:txBody>
          <a:bodyPr lIns="0" rIns="0" anchor="b" anchorCtr="0"/>
          <a:lstStyle>
            <a:lvl1pPr>
              <a:lnSpc>
                <a:spcPct val="90000"/>
              </a:lnSpc>
              <a:defRPr sz="4000" baseline="0">
                <a:solidFill>
                  <a:schemeClr val="bg1"/>
                </a:solidFill>
              </a:defRPr>
            </a:lvl1pPr>
          </a:lstStyle>
          <a:p>
            <a:r>
              <a:rPr lang="en-US" dirty="0"/>
              <a:t>Click to edit section title</a:t>
            </a:r>
            <a:endParaRPr lang="en-AU" dirty="0"/>
          </a:p>
        </p:txBody>
      </p:sp>
      <p:sp>
        <p:nvSpPr>
          <p:cNvPr id="7" name="TextBox 6"/>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Intro to the RCPT :  FERMA, October 2017 </a:t>
            </a:r>
            <a:endParaRPr lang="en-AU" dirty="0"/>
          </a:p>
        </p:txBody>
      </p:sp>
      <p:sp>
        <p:nvSpPr>
          <p:cNvPr id="11" name="Text Placeholder 4"/>
          <p:cNvSpPr>
            <a:spLocks noGrp="1"/>
          </p:cNvSpPr>
          <p:nvPr>
            <p:ph type="body" sz="quarter" idx="10"/>
          </p:nvPr>
        </p:nvSpPr>
        <p:spPr>
          <a:xfrm>
            <a:off x="468313" y="2572544"/>
            <a:ext cx="8207375" cy="556433"/>
          </a:xfrm>
          <a:prstGeom prst="rect">
            <a:avLst/>
          </a:prstGeom>
        </p:spPr>
        <p:txBody>
          <a:bodyPr lIns="0" rIns="0"/>
          <a:lstStyle>
            <a:lvl1pPr>
              <a:spcAft>
                <a:spcPts val="0"/>
              </a:spcAft>
              <a:defRPr sz="2500">
                <a:solidFill>
                  <a:schemeClr val="bg1"/>
                </a:solidFill>
              </a:defRPr>
            </a:lvl1pPr>
          </a:lstStyle>
          <a:p>
            <a:pPr lvl="0"/>
            <a:r>
              <a:rPr lang="en-US" dirty="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311" y="395287"/>
            <a:ext cx="403427" cy="371723"/>
          </a:xfrm>
          <a:prstGeom prst="rect">
            <a:avLst/>
          </a:prstGeom>
        </p:spPr>
      </p:pic>
    </p:spTree>
    <p:extLst>
      <p:ext uri="{BB962C8B-B14F-4D97-AF65-F5344CB8AC3E}">
        <p14:creationId xmlns:p14="http://schemas.microsoft.com/office/powerpoint/2010/main" val="460819351"/>
      </p:ext>
    </p:extLst>
  </p:cSld>
  <p:clrMapOvr>
    <a:masterClrMapping/>
  </p:clrMapOvr>
  <p:extLst>
    <p:ext uri="{DCECCB84-F9BA-43D5-87BE-67443E8EF086}">
      <p15:sldGuideLst xmlns:p15="http://schemas.microsoft.com/office/powerpoint/2012/main">
        <p15:guide id="1" orient="horz" pos="162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Section Divider GREY">
    <p:bg>
      <p:bgPr>
        <a:solidFill>
          <a:srgbClr val="3C3C3C"/>
        </a:solidFill>
        <a:effectLst/>
      </p:bgPr>
    </p:bg>
    <p:spTree>
      <p:nvGrpSpPr>
        <p:cNvPr id="1" name=""/>
        <p:cNvGrpSpPr/>
        <p:nvPr/>
      </p:nvGrpSpPr>
      <p:grpSpPr>
        <a:xfrm>
          <a:off x="0" y="0"/>
          <a:ext cx="0" cy="0"/>
          <a:chOff x="0" y="0"/>
          <a:chExt cx="0" cy="0"/>
        </a:xfrm>
      </p:grpSpPr>
      <p:sp>
        <p:nvSpPr>
          <p:cNvPr id="6" name="Title 1"/>
          <p:cNvSpPr>
            <a:spLocks noGrp="1"/>
          </p:cNvSpPr>
          <p:nvPr>
            <p:ph type="ctrTitle" hasCustomPrompt="1"/>
          </p:nvPr>
        </p:nvSpPr>
        <p:spPr>
          <a:xfrm>
            <a:off x="468312" y="1859149"/>
            <a:ext cx="8207375" cy="722539"/>
          </a:xfrm>
          <a:prstGeom prst="rect">
            <a:avLst/>
          </a:prstGeom>
        </p:spPr>
        <p:txBody>
          <a:bodyPr lIns="0" rIns="0" anchor="ctr" anchorCtr="0"/>
          <a:lstStyle>
            <a:lvl1pPr>
              <a:lnSpc>
                <a:spcPct val="90000"/>
              </a:lnSpc>
              <a:defRPr sz="4000" baseline="0">
                <a:solidFill>
                  <a:schemeClr val="bg1"/>
                </a:solidFill>
              </a:defRPr>
            </a:lvl1pPr>
          </a:lstStyle>
          <a:p>
            <a:r>
              <a:rPr lang="en-US" dirty="0"/>
              <a:t>Click to edit section title</a:t>
            </a:r>
            <a:endParaRPr lang="en-AU" dirty="0"/>
          </a:p>
        </p:txBody>
      </p:sp>
      <p:sp>
        <p:nvSpPr>
          <p:cNvPr id="8" name="TextBox 7"/>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Intro to the RCPT :  FERMA, October 2017 </a:t>
            </a:r>
            <a:endParaRPr lang="en-AU"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311" y="395287"/>
            <a:ext cx="403427" cy="371723"/>
          </a:xfrm>
          <a:prstGeom prst="rect">
            <a:avLst/>
          </a:prstGeom>
        </p:spPr>
      </p:pic>
    </p:spTree>
    <p:extLst>
      <p:ext uri="{BB962C8B-B14F-4D97-AF65-F5344CB8AC3E}">
        <p14:creationId xmlns:p14="http://schemas.microsoft.com/office/powerpoint/2010/main" val="3610067606"/>
      </p:ext>
    </p:extLst>
  </p:cSld>
  <p:clrMapOvr>
    <a:masterClrMapping/>
  </p:clrMapOvr>
  <p:extLst>
    <p:ext uri="{DCECCB84-F9BA-43D5-87BE-67443E8EF086}">
      <p15:sldGuideLst xmlns:p15="http://schemas.microsoft.com/office/powerpoint/2012/main">
        <p15:guide id="1" orient="horz" pos="1620"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Section Divider with Subhead GREY">
    <p:bg>
      <p:bgPr>
        <a:solidFill>
          <a:srgbClr val="3C3C3C"/>
        </a:solidFill>
        <a:effectLst/>
      </p:bgPr>
    </p:bg>
    <p:spTree>
      <p:nvGrpSpPr>
        <p:cNvPr id="1" name=""/>
        <p:cNvGrpSpPr/>
        <p:nvPr/>
      </p:nvGrpSpPr>
      <p:grpSpPr>
        <a:xfrm>
          <a:off x="0" y="0"/>
          <a:ext cx="0" cy="0"/>
          <a:chOff x="0" y="0"/>
          <a:chExt cx="0" cy="0"/>
        </a:xfrm>
      </p:grpSpPr>
      <p:sp>
        <p:nvSpPr>
          <p:cNvPr id="8" name="Title 1"/>
          <p:cNvSpPr>
            <a:spLocks noGrp="1"/>
          </p:cNvSpPr>
          <p:nvPr>
            <p:ph type="ctrTitle" hasCustomPrompt="1"/>
          </p:nvPr>
        </p:nvSpPr>
        <p:spPr>
          <a:xfrm>
            <a:off x="468312" y="1850005"/>
            <a:ext cx="8207375" cy="722539"/>
          </a:xfrm>
          <a:prstGeom prst="rect">
            <a:avLst/>
          </a:prstGeom>
        </p:spPr>
        <p:txBody>
          <a:bodyPr lIns="0" tIns="46800" rIns="0" anchor="b" anchorCtr="0"/>
          <a:lstStyle>
            <a:lvl1pPr>
              <a:lnSpc>
                <a:spcPct val="90000"/>
              </a:lnSpc>
              <a:defRPr sz="4000" baseline="0">
                <a:solidFill>
                  <a:schemeClr val="bg1"/>
                </a:solidFill>
              </a:defRPr>
            </a:lvl1pPr>
          </a:lstStyle>
          <a:p>
            <a:r>
              <a:rPr lang="en-US" dirty="0"/>
              <a:t>Click to edit section title</a:t>
            </a:r>
            <a:endParaRPr lang="en-AU" dirty="0"/>
          </a:p>
        </p:txBody>
      </p:sp>
      <p:sp>
        <p:nvSpPr>
          <p:cNvPr id="7" name="TextBox 6"/>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Intro to the RCPT :  FERMA, October 2017 </a:t>
            </a:r>
            <a:endParaRPr lang="en-AU" dirty="0"/>
          </a:p>
        </p:txBody>
      </p:sp>
      <p:sp>
        <p:nvSpPr>
          <p:cNvPr id="12" name="Text Placeholder 4"/>
          <p:cNvSpPr>
            <a:spLocks noGrp="1"/>
          </p:cNvSpPr>
          <p:nvPr>
            <p:ph type="body" sz="quarter" idx="10"/>
          </p:nvPr>
        </p:nvSpPr>
        <p:spPr>
          <a:xfrm>
            <a:off x="468313" y="2572544"/>
            <a:ext cx="8207375" cy="556433"/>
          </a:xfrm>
          <a:prstGeom prst="rect">
            <a:avLst/>
          </a:prstGeom>
        </p:spPr>
        <p:txBody>
          <a:bodyPr lIns="0" rIns="0"/>
          <a:lstStyle>
            <a:lvl1pPr>
              <a:spcAft>
                <a:spcPts val="0"/>
              </a:spcAft>
              <a:defRPr sz="2500">
                <a:solidFill>
                  <a:schemeClr val="bg1"/>
                </a:solidFill>
              </a:defRPr>
            </a:lvl1pPr>
          </a:lstStyle>
          <a:p>
            <a:pPr lvl="0"/>
            <a:r>
              <a:rPr lang="en-US" dirty="0"/>
              <a:t>Click to edit Master text styles</a:t>
            </a: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311" y="395287"/>
            <a:ext cx="403427" cy="371723"/>
          </a:xfrm>
          <a:prstGeom prst="rect">
            <a:avLst/>
          </a:prstGeom>
        </p:spPr>
      </p:pic>
    </p:spTree>
    <p:extLst>
      <p:ext uri="{BB962C8B-B14F-4D97-AF65-F5344CB8AC3E}">
        <p14:creationId xmlns:p14="http://schemas.microsoft.com/office/powerpoint/2010/main" val="541533295"/>
      </p:ext>
    </p:extLst>
  </p:cSld>
  <p:clrMapOvr>
    <a:masterClrMapping/>
  </p:clrMapOvr>
  <p:extLst>
    <p:ext uri="{DCECCB84-F9BA-43D5-87BE-67443E8EF086}">
      <p15:sldGuideLst xmlns:p15="http://schemas.microsoft.com/office/powerpoint/2012/main">
        <p15:guide id="1" orient="horz" pos="162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2"/>
            <a:ext cx="9144000" cy="5145023"/>
          </a:xfrm>
          <a:prstGeom prst="rect">
            <a:avLst/>
          </a:prstGeom>
        </p:spPr>
      </p:pic>
      <p:sp>
        <p:nvSpPr>
          <p:cNvPr id="7" name="Text Placeholder 2"/>
          <p:cNvSpPr>
            <a:spLocks noGrp="1"/>
          </p:cNvSpPr>
          <p:nvPr>
            <p:ph type="body" idx="10" hasCustomPrompt="1"/>
          </p:nvPr>
        </p:nvSpPr>
        <p:spPr>
          <a:xfrm>
            <a:off x="468313" y="2951033"/>
            <a:ext cx="6911687" cy="451610"/>
          </a:xfrm>
          <a:prstGeom prst="rect">
            <a:avLst/>
          </a:prstGeom>
        </p:spPr>
        <p:txBody>
          <a:bodyPr lIns="0" tIns="46800" rIns="0" anchor="t"/>
          <a:lstStyle>
            <a:lvl1pPr marL="0" indent="0">
              <a:spcAft>
                <a:spcPts val="0"/>
              </a:spcAft>
              <a:buNone/>
              <a:tabLst/>
              <a:defRPr sz="2200" b="1">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subtitle</a:t>
            </a:r>
          </a:p>
        </p:txBody>
      </p:sp>
      <p:sp>
        <p:nvSpPr>
          <p:cNvPr id="10" name="Text Placeholder 2"/>
          <p:cNvSpPr>
            <a:spLocks noGrp="1"/>
          </p:cNvSpPr>
          <p:nvPr>
            <p:ph type="body" idx="11" hasCustomPrompt="1"/>
          </p:nvPr>
        </p:nvSpPr>
        <p:spPr>
          <a:xfrm>
            <a:off x="468313" y="3541015"/>
            <a:ext cx="6911687" cy="327673"/>
          </a:xfrm>
          <a:prstGeom prst="rect">
            <a:avLst/>
          </a:prstGeom>
        </p:spPr>
        <p:txBody>
          <a:bodyPr lIns="0" tIns="46800" rIns="0" anchor="t"/>
          <a:lstStyle>
            <a:lvl1pPr marL="0" indent="0">
              <a:spcAft>
                <a:spcPts val="0"/>
              </a:spcAft>
              <a:buNone/>
              <a:tabLst/>
              <a:defRPr sz="16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add Date</a:t>
            </a:r>
          </a:p>
        </p:txBody>
      </p:sp>
      <p:sp>
        <p:nvSpPr>
          <p:cNvPr id="8" name="Text Placeholder 22"/>
          <p:cNvSpPr>
            <a:spLocks noGrp="1"/>
          </p:cNvSpPr>
          <p:nvPr>
            <p:ph type="body" sz="quarter" idx="15" hasCustomPrompt="1"/>
          </p:nvPr>
        </p:nvSpPr>
        <p:spPr>
          <a:xfrm>
            <a:off x="468313" y="2155267"/>
            <a:ext cx="6911687" cy="633301"/>
          </a:xfrm>
          <a:prstGeom prst="rect">
            <a:avLst/>
          </a:prstGeom>
        </p:spPr>
        <p:txBody>
          <a:bodyPr lIns="0" tIns="46800" rIns="0"/>
          <a:lstStyle>
            <a:lvl1pPr algn="l" defTabSz="914400" rtl="0" eaLnBrk="1" latinLnBrk="0" hangingPunct="1">
              <a:lnSpc>
                <a:spcPct val="90000"/>
              </a:lnSpc>
              <a:spcBef>
                <a:spcPct val="0"/>
              </a:spcBef>
              <a:spcAft>
                <a:spcPts val="0"/>
              </a:spcAft>
              <a:buNone/>
              <a:defRPr lang="en-US" sz="4000" b="1" kern="1200" baseline="0" dirty="0" smtClean="0">
                <a:solidFill>
                  <a:schemeClr val="accent6"/>
                </a:solidFill>
                <a:latin typeface="Calibri" panose="020F0502020204030204" pitchFamily="34" charset="0"/>
                <a:ea typeface="+mj-ea"/>
                <a:cs typeface="Arial" pitchFamily="34" charset="0"/>
              </a:defRPr>
            </a:lvl1pPr>
            <a:lvl2pPr marL="0" indent="0">
              <a:spcBef>
                <a:spcPts val="600"/>
              </a:spcBef>
              <a:buFontTx/>
              <a:buNone/>
              <a:defRPr lang="en-US" sz="2200" b="1" kern="1200" dirty="0" smtClean="0">
                <a:solidFill>
                  <a:schemeClr val="tx2"/>
                </a:solidFill>
                <a:latin typeface="Calibri" panose="020F0502020204030204" pitchFamily="34" charset="0"/>
                <a:ea typeface="+mn-ea"/>
                <a:cs typeface="Arial" pitchFamily="34" charset="0"/>
              </a:defRPr>
            </a:lvl2pPr>
          </a:lstStyle>
          <a:p>
            <a:pPr lvl="0"/>
            <a:r>
              <a:rPr lang="en-US" dirty="0"/>
              <a:t>Click to edit title</a:t>
            </a:r>
          </a:p>
        </p:txBody>
      </p:sp>
    </p:spTree>
    <p:extLst>
      <p:ext uri="{BB962C8B-B14F-4D97-AF65-F5344CB8AC3E}">
        <p14:creationId xmlns:p14="http://schemas.microsoft.com/office/powerpoint/2010/main" val="3685211449"/>
      </p:ext>
    </p:extLst>
  </p:cSld>
  <p:clrMapOvr>
    <a:masterClrMapping/>
  </p:clrMapOvr>
  <p:extLst>
    <p:ext uri="{DCECCB84-F9BA-43D5-87BE-67443E8EF086}">
      <p15:sldGuideLst xmlns:p15="http://schemas.microsoft.com/office/powerpoint/2012/main"/>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a:prstGeom prst="rect">
            <a:avLst/>
          </a:prstGeom>
        </p:spPr>
        <p:txBody>
          <a:bodyPr/>
          <a:lstStyle>
            <a:lvl1pPr>
              <a:defRPr>
                <a:solidFill>
                  <a:schemeClr val="bg2"/>
                </a:solidFill>
              </a:defRPr>
            </a:lvl1pPr>
          </a:lstStyle>
          <a:p>
            <a:r>
              <a:rPr lang="en-US" dirty="0"/>
              <a:t>Click to edit Master title style</a:t>
            </a:r>
            <a:endParaRPr lang="en-AU" dirty="0"/>
          </a:p>
        </p:txBody>
      </p:sp>
      <p:sp>
        <p:nvSpPr>
          <p:cNvPr id="3" name="Content Placeholder 2"/>
          <p:cNvSpPr>
            <a:spLocks noGrp="1"/>
          </p:cNvSpPr>
          <p:nvPr>
            <p:ph idx="1"/>
          </p:nvPr>
        </p:nvSpPr>
        <p:spPr>
          <a:xfrm>
            <a:off x="468313" y="1100990"/>
            <a:ext cx="8207375" cy="3158512"/>
          </a:xfrm>
          <a:prstGeom prst="rect">
            <a:avLst/>
          </a:prstGeom>
        </p:spPr>
        <p:txBody>
          <a:bodyPr/>
          <a:lstStyle>
            <a:lvl2pPr>
              <a:buClr>
                <a:schemeClr val="accent1"/>
              </a:buClr>
              <a:defRPr/>
            </a:lvl2pPr>
            <a:lvl3pPr>
              <a:buClr>
                <a:schemeClr val="accent1"/>
              </a:buClr>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2" name="Footer Placeholder 41"/>
          <p:cNvSpPr>
            <a:spLocks noGrp="1"/>
          </p:cNvSpPr>
          <p:nvPr>
            <p:ph type="ftr" sz="quarter" idx="14"/>
          </p:nvPr>
        </p:nvSpPr>
        <p:spPr>
          <a:xfrm>
            <a:off x="468312" y="4653166"/>
            <a:ext cx="8207375" cy="162050"/>
          </a:xfrm>
          <a:prstGeom prst="rect">
            <a:avLst/>
          </a:prstGeo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1995254329"/>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a:prstGeom prst="rect">
            <a:avLst/>
          </a:prstGeom>
        </p:spPr>
        <p:txBody>
          <a:bodyPr/>
          <a:lstStyle>
            <a:lvl1pPr>
              <a:defRPr>
                <a:solidFill>
                  <a:schemeClr val="bg2"/>
                </a:solidFill>
              </a:defRPr>
            </a:lvl1pPr>
          </a:lstStyle>
          <a:p>
            <a:r>
              <a:rPr lang="en-US" dirty="0"/>
              <a:t>Click to edit Master title style</a:t>
            </a:r>
            <a:endParaRPr lang="en-AU" dirty="0"/>
          </a:p>
        </p:txBody>
      </p:sp>
      <p:sp>
        <p:nvSpPr>
          <p:cNvPr id="3" name="Content Placeholder 2"/>
          <p:cNvSpPr>
            <a:spLocks noGrp="1"/>
          </p:cNvSpPr>
          <p:nvPr>
            <p:ph idx="1"/>
          </p:nvPr>
        </p:nvSpPr>
        <p:spPr>
          <a:xfrm>
            <a:off x="468313" y="1493324"/>
            <a:ext cx="8207375" cy="2766178"/>
          </a:xfrm>
          <a:prstGeom prst="rect">
            <a:avLst/>
          </a:prstGeom>
        </p:spPr>
        <p:txBody>
          <a:bodyPr/>
          <a:lstStyle>
            <a:lvl2pPr>
              <a:buClr>
                <a:schemeClr val="accent1"/>
              </a:buClr>
              <a:defRPr/>
            </a:lvl2pPr>
            <a:lvl3pPr>
              <a:buClr>
                <a:schemeClr val="accent1"/>
              </a:buClr>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2" name="Footer Placeholder 41"/>
          <p:cNvSpPr>
            <a:spLocks noGrp="1"/>
          </p:cNvSpPr>
          <p:nvPr>
            <p:ph type="ftr" sz="quarter" idx="14"/>
          </p:nvPr>
        </p:nvSpPr>
        <p:spPr>
          <a:xfrm>
            <a:off x="468312" y="4653166"/>
            <a:ext cx="8207375" cy="162050"/>
          </a:xfrm>
          <a:prstGeom prst="rect">
            <a:avLst/>
          </a:prstGeo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
        <p:nvSpPr>
          <p:cNvPr id="5" name="Text Placeholder 4"/>
          <p:cNvSpPr>
            <a:spLocks noGrp="1"/>
          </p:cNvSpPr>
          <p:nvPr>
            <p:ph type="body" sz="quarter" idx="16"/>
          </p:nvPr>
        </p:nvSpPr>
        <p:spPr>
          <a:xfrm>
            <a:off x="468313" y="945133"/>
            <a:ext cx="7685087" cy="297359"/>
          </a:xfrm>
          <a:prstGeom prst="rect">
            <a:avLst/>
          </a:prstGeom>
        </p:spPr>
        <p:txBody>
          <a:bodyPr/>
          <a:lstStyle>
            <a:lvl1pPr>
              <a:spcAft>
                <a:spcPts val="0"/>
              </a:spcAft>
              <a:defRPr sz="1400">
                <a:solidFill>
                  <a:schemeClr val="accent1"/>
                </a:solidFill>
              </a:defRPr>
            </a:lvl1pPr>
          </a:lstStyle>
          <a:p>
            <a:pPr lvl="0"/>
            <a:r>
              <a:rPr lang="en-US" dirty="0"/>
              <a:t>Click to edit Master text styles</a:t>
            </a:r>
          </a:p>
        </p:txBody>
      </p:sp>
    </p:spTree>
    <p:extLst>
      <p:ext uri="{BB962C8B-B14F-4D97-AF65-F5344CB8AC3E}">
        <p14:creationId xmlns:p14="http://schemas.microsoft.com/office/powerpoint/2010/main" val="1223174817"/>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8" cy="850158"/>
          </a:xfrm>
          <a:prstGeom prst="rect">
            <a:avLst/>
          </a:prstGeom>
        </p:spPr>
        <p:txBody>
          <a:bodyPr/>
          <a:lstStyle>
            <a:lvl1pPr>
              <a:defRPr/>
            </a:lvl1pPr>
          </a:lstStyle>
          <a:p>
            <a:r>
              <a:rPr lang="en-US" dirty="0"/>
              <a:t>Click to edit Master title style</a:t>
            </a:r>
            <a:endParaRPr lang="en-AU" dirty="0"/>
          </a:p>
        </p:txBody>
      </p:sp>
      <p:sp>
        <p:nvSpPr>
          <p:cNvPr id="3" name="Text Placeholder 2"/>
          <p:cNvSpPr>
            <a:spLocks noGrp="1"/>
          </p:cNvSpPr>
          <p:nvPr>
            <p:ph type="body" idx="1"/>
          </p:nvPr>
        </p:nvSpPr>
        <p:spPr>
          <a:xfrm>
            <a:off x="468313" y="1101940"/>
            <a:ext cx="3996000" cy="486150"/>
          </a:xfrm>
          <a:prstGeom prst="rect">
            <a:avLst/>
          </a:prstGeom>
        </p:spPr>
        <p:txBody>
          <a:bodyPr anchor="t"/>
          <a:lstStyle>
            <a:lvl1pPr marL="0" indent="0">
              <a:spcAft>
                <a:spcPts val="0"/>
              </a:spcAft>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68313" y="1619460"/>
            <a:ext cx="3996000" cy="2592800"/>
          </a:xfrm>
          <a:prstGeom prst="rect">
            <a:avLst/>
          </a:prstGeom>
        </p:spPr>
        <p:txBody>
          <a:bodyPr vert="horz" lIns="0" tIns="0" rIns="0" bIns="0" rtlCol="0">
            <a:noAutofit/>
          </a:bodyPr>
          <a:lstStyle>
            <a:lvl1pPr>
              <a:defRPr lang="en-US" dirty="0" smtClean="0"/>
            </a:lvl1pPr>
            <a:lvl2pPr>
              <a:defRPr lang="en-US" dirty="0" smtClean="0"/>
            </a:lvl2pPr>
            <a:lvl3pPr>
              <a:defRPr lang="en-US" dirty="0" smtClean="0"/>
            </a:lvl3pPr>
            <a:lvl4pPr>
              <a:defRPr lang="en-US" dirty="0" smtClean="0"/>
            </a:lvl4pPr>
            <a:lvl5pP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4677801" y="1101940"/>
            <a:ext cx="3996000" cy="486150"/>
          </a:xfrm>
          <a:prstGeom prst="rect">
            <a:avLst/>
          </a:prstGeom>
        </p:spPr>
        <p:txBody>
          <a:bodyPr anchor="t"/>
          <a:lstStyle>
            <a:lvl1pPr marL="0" indent="0">
              <a:spcAft>
                <a:spcPts val="0"/>
              </a:spcAft>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77801" y="1619460"/>
            <a:ext cx="3996000" cy="2592800"/>
          </a:xfrm>
          <a:prstGeom prst="rect">
            <a:avLst/>
          </a:prstGeom>
        </p:spPr>
        <p:txBody>
          <a:bodyPr vert="horz" lIns="0" tIns="0" rIns="0" bIns="0" rtlCol="0">
            <a:noAutofit/>
          </a:bodyPr>
          <a:lstStyle>
            <a:lvl1pPr>
              <a:defRPr lang="en-US" dirty="0" smtClean="0"/>
            </a:lvl1pPr>
            <a:lvl2pPr>
              <a:defRPr lang="en-US" dirty="0" smtClean="0"/>
            </a:lvl2pPr>
            <a:lvl3pPr>
              <a:defRPr lang="en-US" dirty="0" smtClean="0"/>
            </a:lvl3pPr>
            <a:lvl4pPr>
              <a:defRPr lang="en-US" dirty="0" smtClean="0"/>
            </a:lvl4pPr>
            <a:lvl5pP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9" name="Footer Placeholder 41"/>
          <p:cNvSpPr>
            <a:spLocks noGrp="1"/>
          </p:cNvSpPr>
          <p:nvPr>
            <p:ph type="ftr" sz="quarter" idx="14"/>
          </p:nvPr>
        </p:nvSpPr>
        <p:spPr>
          <a:xfrm>
            <a:off x="468312" y="4653166"/>
            <a:ext cx="8207375" cy="162050"/>
          </a:xfrm>
          <a:prstGeom prst="rect">
            <a:avLst/>
          </a:prstGeom>
        </p:spPr>
        <p:txBody>
          <a:bodyPr/>
          <a:lstStyle/>
          <a:p>
            <a:r>
              <a:rPr lang="en-GB"/>
              <a:t>Intro to the RCPT : FERMA, October 2017</a:t>
            </a:r>
            <a:endParaRPr lang="en-AU" dirty="0"/>
          </a:p>
        </p:txBody>
      </p:sp>
      <p:sp>
        <p:nvSpPr>
          <p:cNvPr id="10"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9646605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Light image">
    <p:spTree>
      <p:nvGrpSpPr>
        <p:cNvPr id="1" name=""/>
        <p:cNvGrpSpPr/>
        <p:nvPr/>
      </p:nvGrpSpPr>
      <p:grpSpPr>
        <a:xfrm>
          <a:off x="0" y="0"/>
          <a:ext cx="0" cy="0"/>
          <a:chOff x="0" y="0"/>
          <a:chExt cx="0" cy="0"/>
        </a:xfrm>
      </p:grpSpPr>
      <p:sp>
        <p:nvSpPr>
          <p:cNvPr id="9" name="Picture Placeholder 8"/>
          <p:cNvSpPr>
            <a:spLocks noGrp="1"/>
          </p:cNvSpPr>
          <p:nvPr>
            <p:ph type="pic" sz="quarter" idx="13" hasCustomPrompt="1"/>
          </p:nvPr>
        </p:nvSpPr>
        <p:spPr>
          <a:xfrm>
            <a:off x="-104138" y="-91752"/>
            <a:ext cx="9324000" cy="5335200"/>
          </a:xfrm>
          <a:prstGeom prst="rect">
            <a:avLst/>
          </a:prstGeom>
        </p:spPr>
        <p:txBody>
          <a:bodyPr lIns="504000" tIns="648000" anchor="t" anchorCtr="0"/>
          <a:lstStyle>
            <a:lvl1pPr algn="l">
              <a:defRPr sz="2500" baseline="0"/>
            </a:lvl1pPr>
          </a:lstStyle>
          <a:p>
            <a:r>
              <a:rPr lang="en-US" dirty="0"/>
              <a:t>Full screen image (light)</a:t>
            </a:r>
            <a:endParaRPr lang="en-AU" dirty="0"/>
          </a:p>
        </p:txBody>
      </p:sp>
      <p:sp>
        <p:nvSpPr>
          <p:cNvPr id="13" name="TextBox 12"/>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accent6"/>
                </a:solidFill>
                <a:latin typeface="Calibri" panose="020F0502020204030204" pitchFamily="34" charset="0"/>
              </a:rPr>
              <a:pPr lvl="0" algn="l">
                <a:lnSpc>
                  <a:spcPct val="90000"/>
                </a:lnSpc>
              </a:pPr>
              <a:t>‹#›</a:t>
            </a:fld>
            <a:endParaRPr lang="en-AU" sz="700" b="1" dirty="0">
              <a:solidFill>
                <a:schemeClr val="accent6"/>
              </a:solidFill>
              <a:latin typeface="Calibri" panose="020F0502020204030204" pitchFamily="34" charset="0"/>
            </a:endParaRPr>
          </a:p>
        </p:txBody>
      </p:sp>
    </p:spTree>
    <p:extLst>
      <p:ext uri="{BB962C8B-B14F-4D97-AF65-F5344CB8AC3E}">
        <p14:creationId xmlns:p14="http://schemas.microsoft.com/office/powerpoint/2010/main" val="40023829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Dark image">
    <p:spTree>
      <p:nvGrpSpPr>
        <p:cNvPr id="1" name=""/>
        <p:cNvGrpSpPr/>
        <p:nvPr/>
      </p:nvGrpSpPr>
      <p:grpSpPr>
        <a:xfrm>
          <a:off x="0" y="0"/>
          <a:ext cx="0" cy="0"/>
          <a:chOff x="0" y="0"/>
          <a:chExt cx="0" cy="0"/>
        </a:xfrm>
      </p:grpSpPr>
      <p:sp>
        <p:nvSpPr>
          <p:cNvPr id="9" name="Picture Placeholder 8"/>
          <p:cNvSpPr>
            <a:spLocks noGrp="1"/>
          </p:cNvSpPr>
          <p:nvPr>
            <p:ph type="pic" sz="quarter" idx="13" hasCustomPrompt="1"/>
          </p:nvPr>
        </p:nvSpPr>
        <p:spPr>
          <a:xfrm>
            <a:off x="-104138" y="-91752"/>
            <a:ext cx="9324000" cy="5335200"/>
          </a:xfrm>
          <a:prstGeom prst="rect">
            <a:avLst/>
          </a:prstGeom>
        </p:spPr>
        <p:txBody>
          <a:bodyPr lIns="504000" tIns="648000" anchor="t" anchorCtr="0"/>
          <a:lstStyle>
            <a:lvl1pPr algn="l">
              <a:defRPr sz="2500" baseline="0"/>
            </a:lvl1pPr>
          </a:lstStyle>
          <a:p>
            <a:r>
              <a:rPr lang="en-US" dirty="0"/>
              <a:t>Full screen image (dark)</a:t>
            </a:r>
            <a:endParaRPr lang="en-AU" dirty="0"/>
          </a:p>
        </p:txBody>
      </p:sp>
      <p:sp>
        <p:nvSpPr>
          <p:cNvPr id="4" name="TextBox 3"/>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accent6"/>
                </a:solidFill>
                <a:latin typeface="Calibri" panose="020F0502020204030204" pitchFamily="34" charset="0"/>
              </a:rPr>
              <a:pPr lvl="0" algn="l">
                <a:lnSpc>
                  <a:spcPct val="90000"/>
                </a:lnSpc>
              </a:pPr>
              <a:t>‹#›</a:t>
            </a:fld>
            <a:endParaRPr lang="en-AU" sz="700" b="1" dirty="0">
              <a:solidFill>
                <a:schemeClr val="accent6"/>
              </a:solidFill>
              <a:latin typeface="Calibri" panose="020F0502020204030204" pitchFamily="34" charset="0"/>
            </a:endParaRPr>
          </a:p>
        </p:txBody>
      </p:sp>
    </p:spTree>
    <p:extLst>
      <p:ext uri="{BB962C8B-B14F-4D97-AF65-F5344CB8AC3E}">
        <p14:creationId xmlns:p14="http://schemas.microsoft.com/office/powerpoint/2010/main" val="10137922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Light image with text">
    <p:spTree>
      <p:nvGrpSpPr>
        <p:cNvPr id="1" name=""/>
        <p:cNvGrpSpPr/>
        <p:nvPr/>
      </p:nvGrpSpPr>
      <p:grpSpPr>
        <a:xfrm>
          <a:off x="0" y="0"/>
          <a:ext cx="0" cy="0"/>
          <a:chOff x="0" y="0"/>
          <a:chExt cx="0" cy="0"/>
        </a:xfrm>
      </p:grpSpPr>
      <p:sp>
        <p:nvSpPr>
          <p:cNvPr id="9" name="Picture Placeholder 8"/>
          <p:cNvSpPr>
            <a:spLocks noGrp="1"/>
          </p:cNvSpPr>
          <p:nvPr>
            <p:ph type="pic" sz="quarter" idx="13" hasCustomPrompt="1"/>
          </p:nvPr>
        </p:nvSpPr>
        <p:spPr>
          <a:xfrm>
            <a:off x="-104138" y="-955848"/>
            <a:ext cx="9324000" cy="6199296"/>
          </a:xfrm>
          <a:prstGeom prst="rect">
            <a:avLst/>
          </a:prstGeom>
        </p:spPr>
        <p:txBody>
          <a:bodyPr lIns="504000" tIns="1512000" anchor="t" anchorCtr="0"/>
          <a:lstStyle>
            <a:lvl1pPr algn="l">
              <a:defRPr sz="2500" baseline="0"/>
            </a:lvl1pPr>
          </a:lstStyle>
          <a:p>
            <a:r>
              <a:rPr lang="en-US" dirty="0"/>
              <a:t>Full screen image (light)</a:t>
            </a:r>
            <a:endParaRPr lang="en-AU" dirty="0"/>
          </a:p>
        </p:txBody>
      </p:sp>
      <p:sp>
        <p:nvSpPr>
          <p:cNvPr id="6" name="Title 1"/>
          <p:cNvSpPr>
            <a:spLocks noGrp="1"/>
          </p:cNvSpPr>
          <p:nvPr>
            <p:ph type="title" hasCustomPrompt="1"/>
          </p:nvPr>
        </p:nvSpPr>
        <p:spPr>
          <a:xfrm>
            <a:off x="457200" y="2301722"/>
            <a:ext cx="8229600" cy="484748"/>
          </a:xfrm>
          <a:prstGeom prst="rect">
            <a:avLst/>
          </a:prstGeom>
        </p:spPr>
        <p:txBody>
          <a:bodyPr lIns="0" tIns="0" rIns="0" bIns="0" anchor="ctr" anchorCtr="0">
            <a:spAutoFit/>
          </a:bodyPr>
          <a:lstStyle>
            <a:lvl1pPr algn="ctr">
              <a:lnSpc>
                <a:spcPct val="90000"/>
              </a:lnSpc>
              <a:spcBef>
                <a:spcPts val="0"/>
              </a:spcBef>
              <a:defRPr sz="3500" b="1" kern="1200" cap="all" baseline="0">
                <a:solidFill>
                  <a:schemeClr val="accent6"/>
                </a:solidFill>
              </a:defRPr>
            </a:lvl1pPr>
          </a:lstStyle>
          <a:p>
            <a:r>
              <a:rPr lang="en-GB" dirty="0"/>
              <a:t>Image – Words over top</a:t>
            </a:r>
            <a:endParaRPr lang="en-US" dirty="0"/>
          </a:p>
        </p:txBody>
      </p:sp>
      <p:sp>
        <p:nvSpPr>
          <p:cNvPr id="5" name="TextBox 4"/>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accent6"/>
                </a:solidFill>
                <a:latin typeface="Calibri" panose="020F0502020204030204" pitchFamily="34" charset="0"/>
              </a:rPr>
              <a:pPr lvl="0" algn="l">
                <a:lnSpc>
                  <a:spcPct val="90000"/>
                </a:lnSpc>
              </a:pPr>
              <a:t>‹#›</a:t>
            </a:fld>
            <a:endParaRPr lang="en-AU" sz="700" b="1" dirty="0">
              <a:solidFill>
                <a:schemeClr val="accent6"/>
              </a:solidFill>
              <a:latin typeface="Calibri" panose="020F0502020204030204" pitchFamily="34" charset="0"/>
            </a:endParaRPr>
          </a:p>
        </p:txBody>
      </p:sp>
    </p:spTree>
    <p:extLst>
      <p:ext uri="{BB962C8B-B14F-4D97-AF65-F5344CB8AC3E}">
        <p14:creationId xmlns:p14="http://schemas.microsoft.com/office/powerpoint/2010/main" val="23001269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Dark image with text">
    <p:spTree>
      <p:nvGrpSpPr>
        <p:cNvPr id="1" name=""/>
        <p:cNvGrpSpPr/>
        <p:nvPr/>
      </p:nvGrpSpPr>
      <p:grpSpPr>
        <a:xfrm>
          <a:off x="0" y="0"/>
          <a:ext cx="0" cy="0"/>
          <a:chOff x="0" y="0"/>
          <a:chExt cx="0" cy="0"/>
        </a:xfrm>
      </p:grpSpPr>
      <p:sp>
        <p:nvSpPr>
          <p:cNvPr id="9" name="Picture Placeholder 8"/>
          <p:cNvSpPr>
            <a:spLocks noGrp="1"/>
          </p:cNvSpPr>
          <p:nvPr>
            <p:ph type="pic" sz="quarter" idx="13" hasCustomPrompt="1"/>
          </p:nvPr>
        </p:nvSpPr>
        <p:spPr>
          <a:xfrm>
            <a:off x="-104138" y="-955848"/>
            <a:ext cx="9324000" cy="6199296"/>
          </a:xfrm>
          <a:prstGeom prst="rect">
            <a:avLst/>
          </a:prstGeom>
        </p:spPr>
        <p:txBody>
          <a:bodyPr lIns="504000" tIns="1512000" anchor="t" anchorCtr="0"/>
          <a:lstStyle>
            <a:lvl1pPr algn="l">
              <a:defRPr sz="2500" baseline="0"/>
            </a:lvl1pPr>
          </a:lstStyle>
          <a:p>
            <a:r>
              <a:rPr lang="en-US" dirty="0"/>
              <a:t>Full screen image (dark)</a:t>
            </a:r>
            <a:endParaRPr lang="en-AU" dirty="0"/>
          </a:p>
        </p:txBody>
      </p:sp>
      <p:sp>
        <p:nvSpPr>
          <p:cNvPr id="6" name="Title 1"/>
          <p:cNvSpPr>
            <a:spLocks noGrp="1"/>
          </p:cNvSpPr>
          <p:nvPr>
            <p:ph type="title" hasCustomPrompt="1"/>
          </p:nvPr>
        </p:nvSpPr>
        <p:spPr>
          <a:xfrm>
            <a:off x="457200" y="2301722"/>
            <a:ext cx="8229600" cy="484748"/>
          </a:xfrm>
          <a:prstGeom prst="rect">
            <a:avLst/>
          </a:prstGeom>
        </p:spPr>
        <p:txBody>
          <a:bodyPr lIns="0" tIns="0" rIns="0" bIns="0" anchor="ctr" anchorCtr="0">
            <a:spAutoFit/>
          </a:bodyPr>
          <a:lstStyle>
            <a:lvl1pPr algn="ctr">
              <a:lnSpc>
                <a:spcPct val="90000"/>
              </a:lnSpc>
              <a:spcBef>
                <a:spcPts val="0"/>
              </a:spcBef>
              <a:defRPr sz="3500" b="1" kern="1200" cap="all" baseline="0">
                <a:solidFill>
                  <a:schemeClr val="bg1"/>
                </a:solidFill>
              </a:defRPr>
            </a:lvl1pPr>
          </a:lstStyle>
          <a:p>
            <a:r>
              <a:rPr lang="en-GB" dirty="0"/>
              <a:t>Image – Words over top</a:t>
            </a:r>
            <a:endParaRPr lang="en-US" dirty="0"/>
          </a:p>
        </p:txBody>
      </p:sp>
      <p:sp>
        <p:nvSpPr>
          <p:cNvPr id="5" name="TextBox 4"/>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accent6"/>
                </a:solidFill>
                <a:latin typeface="Calibri" panose="020F0502020204030204" pitchFamily="34" charset="0"/>
              </a:rPr>
              <a:pPr lvl="0" algn="l">
                <a:lnSpc>
                  <a:spcPct val="90000"/>
                </a:lnSpc>
              </a:pPr>
              <a:t>‹#›</a:t>
            </a:fld>
            <a:endParaRPr lang="en-AU" sz="700" b="1" dirty="0">
              <a:solidFill>
                <a:schemeClr val="accent6"/>
              </a:solidFill>
              <a:latin typeface="Calibri" panose="020F0502020204030204" pitchFamily="34" charset="0"/>
            </a:endParaRPr>
          </a:p>
        </p:txBody>
      </p:sp>
    </p:spTree>
    <p:extLst>
      <p:ext uri="{BB962C8B-B14F-4D97-AF65-F5344CB8AC3E}">
        <p14:creationId xmlns:p14="http://schemas.microsoft.com/office/powerpoint/2010/main" val="145104374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Video">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421001" y="328613"/>
            <a:ext cx="403427" cy="371723"/>
          </a:xfrm>
          <a:prstGeom prst="rect">
            <a:avLst/>
          </a:prstGeom>
        </p:spPr>
      </p:pic>
      <p:sp>
        <p:nvSpPr>
          <p:cNvPr id="4" name="TextBox 3"/>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accent6"/>
                </a:solidFill>
                <a:latin typeface="Calibri" panose="020F0502020204030204" pitchFamily="34" charset="0"/>
              </a:rPr>
              <a:pPr lvl="0" algn="l">
                <a:lnSpc>
                  <a:spcPct val="90000"/>
                </a:lnSpc>
              </a:pPr>
              <a:t>‹#›</a:t>
            </a:fld>
            <a:endParaRPr lang="en-AU" sz="700" b="1" dirty="0">
              <a:solidFill>
                <a:schemeClr val="accent6"/>
              </a:solidFill>
              <a:latin typeface="Calibri" panose="020F0502020204030204" pitchFamily="34" charset="0"/>
            </a:endParaRPr>
          </a:p>
        </p:txBody>
      </p:sp>
    </p:spTree>
    <p:extLst>
      <p:ext uri="{BB962C8B-B14F-4D97-AF65-F5344CB8AC3E}">
        <p14:creationId xmlns:p14="http://schemas.microsoft.com/office/powerpoint/2010/main" val="8614971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2"/>
            <a:ext cx="9144000" cy="5145023"/>
          </a:xfrm>
          <a:prstGeom prst="rect">
            <a:avLst/>
          </a:prstGeom>
        </p:spPr>
      </p:pic>
      <p:sp>
        <p:nvSpPr>
          <p:cNvPr id="7" name="Text Placeholder 2"/>
          <p:cNvSpPr>
            <a:spLocks noGrp="1"/>
          </p:cNvSpPr>
          <p:nvPr>
            <p:ph type="body" idx="10" hasCustomPrompt="1"/>
          </p:nvPr>
        </p:nvSpPr>
        <p:spPr>
          <a:xfrm>
            <a:off x="468313" y="2951033"/>
            <a:ext cx="6911687" cy="451610"/>
          </a:xfrm>
          <a:prstGeom prst="rect">
            <a:avLst/>
          </a:prstGeom>
        </p:spPr>
        <p:txBody>
          <a:bodyPr lIns="0" tIns="46800" rIns="0" anchor="t"/>
          <a:lstStyle>
            <a:lvl1pPr marL="0" indent="0">
              <a:spcAft>
                <a:spcPts val="0"/>
              </a:spcAft>
              <a:buNone/>
              <a:tabLst/>
              <a:defRPr sz="2200" b="1">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subtitle</a:t>
            </a:r>
          </a:p>
        </p:txBody>
      </p:sp>
      <p:sp>
        <p:nvSpPr>
          <p:cNvPr id="10" name="Text Placeholder 2"/>
          <p:cNvSpPr>
            <a:spLocks noGrp="1"/>
          </p:cNvSpPr>
          <p:nvPr>
            <p:ph type="body" idx="11" hasCustomPrompt="1"/>
          </p:nvPr>
        </p:nvSpPr>
        <p:spPr>
          <a:xfrm>
            <a:off x="468313" y="3541015"/>
            <a:ext cx="6911687" cy="327673"/>
          </a:xfrm>
          <a:prstGeom prst="rect">
            <a:avLst/>
          </a:prstGeom>
        </p:spPr>
        <p:txBody>
          <a:bodyPr lIns="0" tIns="46800" rIns="0" anchor="t"/>
          <a:lstStyle>
            <a:lvl1pPr marL="0" indent="0">
              <a:spcAft>
                <a:spcPts val="0"/>
              </a:spcAft>
              <a:buNone/>
              <a:tabLst/>
              <a:defRPr sz="16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add Date</a:t>
            </a:r>
          </a:p>
        </p:txBody>
      </p:sp>
      <p:sp>
        <p:nvSpPr>
          <p:cNvPr id="8" name="Text Placeholder 22"/>
          <p:cNvSpPr>
            <a:spLocks noGrp="1"/>
          </p:cNvSpPr>
          <p:nvPr>
            <p:ph type="body" sz="quarter" idx="15" hasCustomPrompt="1"/>
          </p:nvPr>
        </p:nvSpPr>
        <p:spPr>
          <a:xfrm>
            <a:off x="468313" y="2155267"/>
            <a:ext cx="6911687" cy="633301"/>
          </a:xfrm>
          <a:prstGeom prst="rect">
            <a:avLst/>
          </a:prstGeom>
        </p:spPr>
        <p:txBody>
          <a:bodyPr lIns="0" tIns="46800" rIns="0"/>
          <a:lstStyle>
            <a:lvl1pPr algn="l" defTabSz="914400" rtl="0" eaLnBrk="1" latinLnBrk="0" hangingPunct="1">
              <a:lnSpc>
                <a:spcPct val="90000"/>
              </a:lnSpc>
              <a:spcBef>
                <a:spcPct val="0"/>
              </a:spcBef>
              <a:spcAft>
                <a:spcPts val="0"/>
              </a:spcAft>
              <a:buNone/>
              <a:defRPr lang="en-US" sz="4000" b="1" kern="1200" baseline="0" dirty="0" smtClean="0">
                <a:solidFill>
                  <a:schemeClr val="accent6"/>
                </a:solidFill>
                <a:latin typeface="Calibri" panose="020F0502020204030204" pitchFamily="34" charset="0"/>
                <a:ea typeface="+mj-ea"/>
                <a:cs typeface="Arial" pitchFamily="34" charset="0"/>
              </a:defRPr>
            </a:lvl1pPr>
            <a:lvl2pPr marL="0" indent="0">
              <a:spcBef>
                <a:spcPts val="600"/>
              </a:spcBef>
              <a:buFontTx/>
              <a:buNone/>
              <a:defRPr lang="en-US" sz="2200" b="1" kern="1200" dirty="0" smtClean="0">
                <a:solidFill>
                  <a:schemeClr val="tx2"/>
                </a:solidFill>
                <a:latin typeface="Calibri" panose="020F0502020204030204" pitchFamily="34" charset="0"/>
                <a:ea typeface="+mn-ea"/>
                <a:cs typeface="Arial" pitchFamily="34" charset="0"/>
              </a:defRPr>
            </a:lvl2pPr>
          </a:lstStyle>
          <a:p>
            <a:pPr lvl="0"/>
            <a:r>
              <a:rPr lang="en-US" dirty="0"/>
              <a:t>Click to edit title</a:t>
            </a:r>
          </a:p>
        </p:txBody>
      </p:sp>
    </p:spTree>
    <p:extLst>
      <p:ext uri="{BB962C8B-B14F-4D97-AF65-F5344CB8AC3E}">
        <p14:creationId xmlns:p14="http://schemas.microsoft.com/office/powerpoint/2010/main" val="3685211449"/>
      </p:ext>
    </p:extLst>
  </p:cSld>
  <p:clrMapOvr>
    <a:masterClrMapping/>
  </p:clrMapOvr>
  <p:extLst>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a:prstGeom prst="rect">
            <a:avLst/>
          </a:prstGeom>
        </p:spPr>
        <p:txBody>
          <a:bodyPr/>
          <a:lstStyle>
            <a:lvl1pPr>
              <a:defRPr>
                <a:solidFill>
                  <a:schemeClr val="bg2"/>
                </a:solidFill>
              </a:defRPr>
            </a:lvl1pPr>
          </a:lstStyle>
          <a:p>
            <a:r>
              <a:rPr lang="en-US" dirty="0"/>
              <a:t>Click to edit Master title style</a:t>
            </a:r>
            <a:endParaRPr lang="en-AU" dirty="0"/>
          </a:p>
        </p:txBody>
      </p:sp>
      <p:sp>
        <p:nvSpPr>
          <p:cNvPr id="3" name="Content Placeholder 2"/>
          <p:cNvSpPr>
            <a:spLocks noGrp="1"/>
          </p:cNvSpPr>
          <p:nvPr>
            <p:ph idx="1"/>
          </p:nvPr>
        </p:nvSpPr>
        <p:spPr>
          <a:xfrm>
            <a:off x="468313" y="1100990"/>
            <a:ext cx="8207375" cy="3158512"/>
          </a:xfrm>
          <a:prstGeom prst="rect">
            <a:avLst/>
          </a:prstGeom>
        </p:spPr>
        <p:txBody>
          <a:bodyPr/>
          <a:lstStyle>
            <a:lvl2pPr>
              <a:buClr>
                <a:schemeClr val="accent1"/>
              </a:buClr>
              <a:defRPr/>
            </a:lvl2pPr>
            <a:lvl3pPr>
              <a:buClr>
                <a:schemeClr val="accent1"/>
              </a:buClr>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2" name="Footer Placeholder 41"/>
          <p:cNvSpPr>
            <a:spLocks noGrp="1"/>
          </p:cNvSpPr>
          <p:nvPr>
            <p:ph type="ftr" sz="quarter" idx="14"/>
          </p:nvPr>
        </p:nvSpPr>
        <p:spPr>
          <a:xfrm>
            <a:off x="468312" y="4653166"/>
            <a:ext cx="8207375" cy="162050"/>
          </a:xfrm>
          <a:prstGeom prst="rect">
            <a:avLst/>
          </a:prstGeo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1995254329"/>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a:prstGeom prst="rect">
            <a:avLst/>
          </a:prstGeom>
        </p:spPr>
        <p:txBody>
          <a:bodyPr/>
          <a:lstStyle>
            <a:lvl1pPr>
              <a:defRPr>
                <a:solidFill>
                  <a:schemeClr val="bg2"/>
                </a:solidFill>
              </a:defRPr>
            </a:lvl1pPr>
          </a:lstStyle>
          <a:p>
            <a:r>
              <a:rPr lang="en-US" dirty="0"/>
              <a:t>Click to edit Master title style</a:t>
            </a:r>
            <a:endParaRPr lang="en-AU" dirty="0"/>
          </a:p>
        </p:txBody>
      </p:sp>
      <p:sp>
        <p:nvSpPr>
          <p:cNvPr id="3" name="Content Placeholder 2"/>
          <p:cNvSpPr>
            <a:spLocks noGrp="1"/>
          </p:cNvSpPr>
          <p:nvPr>
            <p:ph idx="1"/>
          </p:nvPr>
        </p:nvSpPr>
        <p:spPr>
          <a:xfrm>
            <a:off x="468313" y="1493324"/>
            <a:ext cx="8207375" cy="2766178"/>
          </a:xfrm>
          <a:prstGeom prst="rect">
            <a:avLst/>
          </a:prstGeom>
        </p:spPr>
        <p:txBody>
          <a:bodyPr/>
          <a:lstStyle>
            <a:lvl2pPr>
              <a:buClr>
                <a:schemeClr val="accent1"/>
              </a:buClr>
              <a:defRPr/>
            </a:lvl2pPr>
            <a:lvl3pPr>
              <a:buClr>
                <a:schemeClr val="accent1"/>
              </a:buClr>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2" name="Footer Placeholder 41"/>
          <p:cNvSpPr>
            <a:spLocks noGrp="1"/>
          </p:cNvSpPr>
          <p:nvPr>
            <p:ph type="ftr" sz="quarter" idx="14"/>
          </p:nvPr>
        </p:nvSpPr>
        <p:spPr>
          <a:xfrm>
            <a:off x="468312" y="4653166"/>
            <a:ext cx="8207375" cy="162050"/>
          </a:xfrm>
          <a:prstGeom prst="rect">
            <a:avLst/>
          </a:prstGeo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
        <p:nvSpPr>
          <p:cNvPr id="5" name="Text Placeholder 4"/>
          <p:cNvSpPr>
            <a:spLocks noGrp="1"/>
          </p:cNvSpPr>
          <p:nvPr>
            <p:ph type="body" sz="quarter" idx="16"/>
          </p:nvPr>
        </p:nvSpPr>
        <p:spPr>
          <a:xfrm>
            <a:off x="468313" y="945133"/>
            <a:ext cx="7685087" cy="297359"/>
          </a:xfrm>
          <a:prstGeom prst="rect">
            <a:avLst/>
          </a:prstGeom>
        </p:spPr>
        <p:txBody>
          <a:bodyPr/>
          <a:lstStyle>
            <a:lvl1pPr>
              <a:spcAft>
                <a:spcPts val="0"/>
              </a:spcAft>
              <a:defRPr sz="1400">
                <a:solidFill>
                  <a:schemeClr val="accent1"/>
                </a:solidFill>
              </a:defRPr>
            </a:lvl1pPr>
          </a:lstStyle>
          <a:p>
            <a:pPr lvl="0"/>
            <a:r>
              <a:rPr lang="en-US" dirty="0"/>
              <a:t>Click to edit Master text styles</a:t>
            </a:r>
          </a:p>
        </p:txBody>
      </p:sp>
    </p:spTree>
    <p:extLst>
      <p:ext uri="{BB962C8B-B14F-4D97-AF65-F5344CB8AC3E}">
        <p14:creationId xmlns:p14="http://schemas.microsoft.com/office/powerpoint/2010/main" val="1223174817"/>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8" cy="850158"/>
          </a:xfrm>
          <a:prstGeom prst="rect">
            <a:avLst/>
          </a:prstGeom>
        </p:spPr>
        <p:txBody>
          <a:bodyPr/>
          <a:lstStyle>
            <a:lvl1pPr>
              <a:defRPr/>
            </a:lvl1pPr>
          </a:lstStyle>
          <a:p>
            <a:r>
              <a:rPr lang="en-US" dirty="0"/>
              <a:t>Click to edit Master title style</a:t>
            </a:r>
            <a:endParaRPr lang="en-AU" dirty="0"/>
          </a:p>
        </p:txBody>
      </p:sp>
      <p:sp>
        <p:nvSpPr>
          <p:cNvPr id="3" name="Text Placeholder 2"/>
          <p:cNvSpPr>
            <a:spLocks noGrp="1"/>
          </p:cNvSpPr>
          <p:nvPr>
            <p:ph type="body" idx="1"/>
          </p:nvPr>
        </p:nvSpPr>
        <p:spPr>
          <a:xfrm>
            <a:off x="468313" y="1101940"/>
            <a:ext cx="3996000" cy="486150"/>
          </a:xfrm>
          <a:prstGeom prst="rect">
            <a:avLst/>
          </a:prstGeom>
        </p:spPr>
        <p:txBody>
          <a:bodyPr anchor="t"/>
          <a:lstStyle>
            <a:lvl1pPr marL="0" indent="0">
              <a:spcAft>
                <a:spcPts val="0"/>
              </a:spcAft>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68313" y="1619460"/>
            <a:ext cx="3996000" cy="2592800"/>
          </a:xfrm>
          <a:prstGeom prst="rect">
            <a:avLst/>
          </a:prstGeom>
        </p:spPr>
        <p:txBody>
          <a:bodyPr vert="horz" lIns="0" tIns="0" rIns="0" bIns="0" rtlCol="0">
            <a:noAutofit/>
          </a:bodyPr>
          <a:lstStyle>
            <a:lvl1pPr>
              <a:defRPr lang="en-US" dirty="0" smtClean="0"/>
            </a:lvl1pPr>
            <a:lvl2pPr>
              <a:defRPr lang="en-US" dirty="0" smtClean="0"/>
            </a:lvl2pPr>
            <a:lvl3pPr>
              <a:defRPr lang="en-US" dirty="0" smtClean="0"/>
            </a:lvl3pPr>
            <a:lvl4pPr>
              <a:defRPr lang="en-US" dirty="0" smtClean="0"/>
            </a:lvl4pPr>
            <a:lvl5pP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4677801" y="1101940"/>
            <a:ext cx="3996000" cy="486150"/>
          </a:xfrm>
          <a:prstGeom prst="rect">
            <a:avLst/>
          </a:prstGeom>
        </p:spPr>
        <p:txBody>
          <a:bodyPr anchor="t"/>
          <a:lstStyle>
            <a:lvl1pPr marL="0" indent="0">
              <a:spcAft>
                <a:spcPts val="0"/>
              </a:spcAft>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77801" y="1619460"/>
            <a:ext cx="3996000" cy="2592800"/>
          </a:xfrm>
          <a:prstGeom prst="rect">
            <a:avLst/>
          </a:prstGeom>
        </p:spPr>
        <p:txBody>
          <a:bodyPr vert="horz" lIns="0" tIns="0" rIns="0" bIns="0" rtlCol="0">
            <a:noAutofit/>
          </a:bodyPr>
          <a:lstStyle>
            <a:lvl1pPr>
              <a:defRPr lang="en-US" dirty="0" smtClean="0"/>
            </a:lvl1pPr>
            <a:lvl2pPr>
              <a:defRPr lang="en-US" dirty="0" smtClean="0"/>
            </a:lvl2pPr>
            <a:lvl3pPr>
              <a:defRPr lang="en-US" dirty="0" smtClean="0"/>
            </a:lvl3pPr>
            <a:lvl4pPr>
              <a:defRPr lang="en-US" dirty="0" smtClean="0"/>
            </a:lvl4pPr>
            <a:lvl5pP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9" name="Footer Placeholder 41"/>
          <p:cNvSpPr>
            <a:spLocks noGrp="1"/>
          </p:cNvSpPr>
          <p:nvPr>
            <p:ph type="ftr" sz="quarter" idx="14"/>
          </p:nvPr>
        </p:nvSpPr>
        <p:spPr>
          <a:xfrm>
            <a:off x="468312" y="4653166"/>
            <a:ext cx="8207375" cy="162050"/>
          </a:xfrm>
          <a:prstGeom prst="rect">
            <a:avLst/>
          </a:prstGeom>
        </p:spPr>
        <p:txBody>
          <a:bodyPr/>
          <a:lstStyle/>
          <a:p>
            <a:r>
              <a:rPr lang="en-GB"/>
              <a:t>Intro to the RCPT : FERMA, October 2017</a:t>
            </a:r>
            <a:endParaRPr lang="en-AU" dirty="0"/>
          </a:p>
        </p:txBody>
      </p:sp>
      <p:sp>
        <p:nvSpPr>
          <p:cNvPr id="10"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9646605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p:spPr>
        <p:txBody>
          <a:bodyPr/>
          <a:lstStyle>
            <a:lvl1pPr>
              <a:defRPr>
                <a:solidFill>
                  <a:schemeClr val="bg2"/>
                </a:solidFill>
              </a:defRPr>
            </a:lvl1pPr>
          </a:lstStyle>
          <a:p>
            <a:r>
              <a:rPr lang="en-US" dirty="0"/>
              <a:t>Click to edit Master title style</a:t>
            </a:r>
            <a:endParaRPr lang="en-AU" dirty="0"/>
          </a:p>
        </p:txBody>
      </p:sp>
      <p:sp>
        <p:nvSpPr>
          <p:cNvPr id="42"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3553365319"/>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p:spPr>
        <p:txBody>
          <a:bodyPr/>
          <a:lstStyle>
            <a:lvl1pPr>
              <a:defRPr>
                <a:solidFill>
                  <a:schemeClr val="bg2"/>
                </a:solidFill>
              </a:defRPr>
            </a:lvl1pPr>
          </a:lstStyle>
          <a:p>
            <a:r>
              <a:rPr lang="en-US" dirty="0"/>
              <a:t>Click to edit Master title style</a:t>
            </a:r>
            <a:endParaRPr lang="en-AU" dirty="0"/>
          </a:p>
        </p:txBody>
      </p:sp>
      <p:sp>
        <p:nvSpPr>
          <p:cNvPr id="42"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
        <p:nvSpPr>
          <p:cNvPr id="6" name="Text Placeholder 4"/>
          <p:cNvSpPr>
            <a:spLocks noGrp="1"/>
          </p:cNvSpPr>
          <p:nvPr>
            <p:ph type="body" sz="quarter" idx="16"/>
          </p:nvPr>
        </p:nvSpPr>
        <p:spPr>
          <a:xfrm>
            <a:off x="468313" y="945133"/>
            <a:ext cx="7685087" cy="297359"/>
          </a:xfrm>
        </p:spPr>
        <p:txBody>
          <a:bodyPr/>
          <a:lstStyle>
            <a:lvl1pPr>
              <a:spcAft>
                <a:spcPts val="0"/>
              </a:spcAft>
              <a:defRPr sz="1400">
                <a:solidFill>
                  <a:schemeClr val="accent1"/>
                </a:solidFill>
              </a:defRPr>
            </a:lvl1pPr>
          </a:lstStyle>
          <a:p>
            <a:pPr lvl="0"/>
            <a:r>
              <a:rPr lang="en-US" dirty="0"/>
              <a:t>Click to edit Master text styles</a:t>
            </a:r>
          </a:p>
        </p:txBody>
      </p:sp>
    </p:spTree>
    <p:extLst>
      <p:ext uri="{BB962C8B-B14F-4D97-AF65-F5344CB8AC3E}">
        <p14:creationId xmlns:p14="http://schemas.microsoft.com/office/powerpoint/2010/main" val="3995475069"/>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3"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1938826552"/>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2"/>
            <a:ext cx="9144000" cy="5145023"/>
          </a:xfrm>
          <a:prstGeom prst="rect">
            <a:avLst/>
          </a:prstGeom>
        </p:spPr>
      </p:pic>
      <p:sp>
        <p:nvSpPr>
          <p:cNvPr id="7" name="Text Placeholder 2"/>
          <p:cNvSpPr>
            <a:spLocks noGrp="1"/>
          </p:cNvSpPr>
          <p:nvPr>
            <p:ph type="body" idx="10" hasCustomPrompt="1"/>
          </p:nvPr>
        </p:nvSpPr>
        <p:spPr>
          <a:xfrm>
            <a:off x="468313" y="2951033"/>
            <a:ext cx="6911687" cy="451610"/>
          </a:xfrm>
          <a:prstGeom prst="rect">
            <a:avLst/>
          </a:prstGeom>
        </p:spPr>
        <p:txBody>
          <a:bodyPr lIns="0" tIns="46800" rIns="0" anchor="t"/>
          <a:lstStyle>
            <a:lvl1pPr marL="0" indent="0">
              <a:spcAft>
                <a:spcPts val="0"/>
              </a:spcAft>
              <a:buNone/>
              <a:tabLst/>
              <a:defRPr sz="2200" b="1">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subtitle</a:t>
            </a:r>
          </a:p>
        </p:txBody>
      </p:sp>
      <p:sp>
        <p:nvSpPr>
          <p:cNvPr id="10" name="Text Placeholder 2"/>
          <p:cNvSpPr>
            <a:spLocks noGrp="1"/>
          </p:cNvSpPr>
          <p:nvPr>
            <p:ph type="body" idx="11" hasCustomPrompt="1"/>
          </p:nvPr>
        </p:nvSpPr>
        <p:spPr>
          <a:xfrm>
            <a:off x="468313" y="3541015"/>
            <a:ext cx="6911687" cy="327673"/>
          </a:xfrm>
          <a:prstGeom prst="rect">
            <a:avLst/>
          </a:prstGeom>
        </p:spPr>
        <p:txBody>
          <a:bodyPr lIns="0" tIns="46800" rIns="0" anchor="t"/>
          <a:lstStyle>
            <a:lvl1pPr marL="0" indent="0">
              <a:spcAft>
                <a:spcPts val="0"/>
              </a:spcAft>
              <a:buNone/>
              <a:tabLst/>
              <a:defRPr sz="16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add Date</a:t>
            </a:r>
          </a:p>
        </p:txBody>
      </p:sp>
      <p:sp>
        <p:nvSpPr>
          <p:cNvPr id="8" name="Text Placeholder 22"/>
          <p:cNvSpPr>
            <a:spLocks noGrp="1"/>
          </p:cNvSpPr>
          <p:nvPr>
            <p:ph type="body" sz="quarter" idx="15" hasCustomPrompt="1"/>
          </p:nvPr>
        </p:nvSpPr>
        <p:spPr>
          <a:xfrm>
            <a:off x="468313" y="2155267"/>
            <a:ext cx="6911687" cy="633301"/>
          </a:xfrm>
          <a:prstGeom prst="rect">
            <a:avLst/>
          </a:prstGeom>
        </p:spPr>
        <p:txBody>
          <a:bodyPr lIns="0" tIns="46800" rIns="0"/>
          <a:lstStyle>
            <a:lvl1pPr algn="l" defTabSz="914400" rtl="0" eaLnBrk="1" latinLnBrk="0" hangingPunct="1">
              <a:lnSpc>
                <a:spcPct val="90000"/>
              </a:lnSpc>
              <a:spcBef>
                <a:spcPct val="0"/>
              </a:spcBef>
              <a:spcAft>
                <a:spcPts val="0"/>
              </a:spcAft>
              <a:buNone/>
              <a:defRPr lang="en-US" sz="4000" b="1" kern="1200" baseline="0" dirty="0" smtClean="0">
                <a:solidFill>
                  <a:schemeClr val="accent6"/>
                </a:solidFill>
                <a:latin typeface="Calibri" panose="020F0502020204030204" pitchFamily="34" charset="0"/>
                <a:ea typeface="+mj-ea"/>
                <a:cs typeface="Arial" pitchFamily="34" charset="0"/>
              </a:defRPr>
            </a:lvl1pPr>
            <a:lvl2pPr marL="0" indent="0">
              <a:spcBef>
                <a:spcPts val="600"/>
              </a:spcBef>
              <a:buFontTx/>
              <a:buNone/>
              <a:defRPr lang="en-US" sz="2200" b="1" kern="1200" dirty="0" smtClean="0">
                <a:solidFill>
                  <a:schemeClr val="tx2"/>
                </a:solidFill>
                <a:latin typeface="Calibri" panose="020F0502020204030204" pitchFamily="34" charset="0"/>
                <a:ea typeface="+mn-ea"/>
                <a:cs typeface="Arial" pitchFamily="34" charset="0"/>
              </a:defRPr>
            </a:lvl2pPr>
          </a:lstStyle>
          <a:p>
            <a:pPr lvl="0"/>
            <a:r>
              <a:rPr lang="en-US" dirty="0"/>
              <a:t>Click to edit title</a:t>
            </a:r>
          </a:p>
        </p:txBody>
      </p:sp>
    </p:spTree>
    <p:extLst>
      <p:ext uri="{BB962C8B-B14F-4D97-AF65-F5344CB8AC3E}">
        <p14:creationId xmlns:p14="http://schemas.microsoft.com/office/powerpoint/2010/main" val="3685211449"/>
      </p:ext>
    </p:extLst>
  </p:cSld>
  <p:clrMapOvr>
    <a:masterClrMapping/>
  </p:clrMapOvr>
  <p:extLst>
    <p:ext uri="{DCECCB84-F9BA-43D5-87BE-67443E8EF086}">
      <p15:sldGuideLst xmlns:p15="http://schemas.microsoft.com/office/powerpoint/2012/main"/>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a:prstGeom prst="rect">
            <a:avLst/>
          </a:prstGeom>
        </p:spPr>
        <p:txBody>
          <a:bodyPr/>
          <a:lstStyle>
            <a:lvl1pPr>
              <a:defRPr>
                <a:solidFill>
                  <a:schemeClr val="bg2"/>
                </a:solidFill>
              </a:defRPr>
            </a:lvl1pPr>
          </a:lstStyle>
          <a:p>
            <a:r>
              <a:rPr lang="en-US" dirty="0"/>
              <a:t>Click to edit Master title style</a:t>
            </a:r>
            <a:endParaRPr lang="en-AU" dirty="0"/>
          </a:p>
        </p:txBody>
      </p:sp>
      <p:sp>
        <p:nvSpPr>
          <p:cNvPr id="3" name="Content Placeholder 2"/>
          <p:cNvSpPr>
            <a:spLocks noGrp="1"/>
          </p:cNvSpPr>
          <p:nvPr>
            <p:ph idx="1"/>
          </p:nvPr>
        </p:nvSpPr>
        <p:spPr>
          <a:xfrm>
            <a:off x="468313" y="1100990"/>
            <a:ext cx="8207375" cy="3158512"/>
          </a:xfrm>
          <a:prstGeom prst="rect">
            <a:avLst/>
          </a:prstGeom>
        </p:spPr>
        <p:txBody>
          <a:bodyPr/>
          <a:lstStyle>
            <a:lvl2pPr>
              <a:buClr>
                <a:schemeClr val="accent1"/>
              </a:buClr>
              <a:defRPr/>
            </a:lvl2pPr>
            <a:lvl3pPr>
              <a:buClr>
                <a:schemeClr val="accent1"/>
              </a:buClr>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2" name="Footer Placeholder 41"/>
          <p:cNvSpPr>
            <a:spLocks noGrp="1"/>
          </p:cNvSpPr>
          <p:nvPr>
            <p:ph type="ftr" sz="quarter" idx="14"/>
          </p:nvPr>
        </p:nvSpPr>
        <p:spPr>
          <a:xfrm>
            <a:off x="468312" y="4653166"/>
            <a:ext cx="8207375" cy="162050"/>
          </a:xfrm>
          <a:prstGeom prst="rect">
            <a:avLst/>
          </a:prstGeo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1995254329"/>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a:prstGeom prst="rect">
            <a:avLst/>
          </a:prstGeom>
        </p:spPr>
        <p:txBody>
          <a:bodyPr/>
          <a:lstStyle>
            <a:lvl1pPr>
              <a:defRPr>
                <a:solidFill>
                  <a:schemeClr val="bg2"/>
                </a:solidFill>
              </a:defRPr>
            </a:lvl1pPr>
          </a:lstStyle>
          <a:p>
            <a:r>
              <a:rPr lang="en-US" dirty="0"/>
              <a:t>Click to edit Master title style</a:t>
            </a:r>
            <a:endParaRPr lang="en-AU" dirty="0"/>
          </a:p>
        </p:txBody>
      </p:sp>
      <p:sp>
        <p:nvSpPr>
          <p:cNvPr id="3" name="Content Placeholder 2"/>
          <p:cNvSpPr>
            <a:spLocks noGrp="1"/>
          </p:cNvSpPr>
          <p:nvPr>
            <p:ph idx="1"/>
          </p:nvPr>
        </p:nvSpPr>
        <p:spPr>
          <a:xfrm>
            <a:off x="468313" y="1493324"/>
            <a:ext cx="8207375" cy="2766178"/>
          </a:xfrm>
          <a:prstGeom prst="rect">
            <a:avLst/>
          </a:prstGeom>
        </p:spPr>
        <p:txBody>
          <a:bodyPr/>
          <a:lstStyle>
            <a:lvl2pPr>
              <a:buClr>
                <a:schemeClr val="accent1"/>
              </a:buClr>
              <a:defRPr/>
            </a:lvl2pPr>
            <a:lvl3pPr>
              <a:buClr>
                <a:schemeClr val="accent1"/>
              </a:buClr>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2" name="Footer Placeholder 41"/>
          <p:cNvSpPr>
            <a:spLocks noGrp="1"/>
          </p:cNvSpPr>
          <p:nvPr>
            <p:ph type="ftr" sz="quarter" idx="14"/>
          </p:nvPr>
        </p:nvSpPr>
        <p:spPr>
          <a:xfrm>
            <a:off x="468312" y="4653166"/>
            <a:ext cx="8207375" cy="162050"/>
          </a:xfrm>
          <a:prstGeom prst="rect">
            <a:avLst/>
          </a:prstGeo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
        <p:nvSpPr>
          <p:cNvPr id="5" name="Text Placeholder 4"/>
          <p:cNvSpPr>
            <a:spLocks noGrp="1"/>
          </p:cNvSpPr>
          <p:nvPr>
            <p:ph type="body" sz="quarter" idx="16"/>
          </p:nvPr>
        </p:nvSpPr>
        <p:spPr>
          <a:xfrm>
            <a:off x="468313" y="945133"/>
            <a:ext cx="7685087" cy="297359"/>
          </a:xfrm>
          <a:prstGeom prst="rect">
            <a:avLst/>
          </a:prstGeom>
        </p:spPr>
        <p:txBody>
          <a:bodyPr/>
          <a:lstStyle>
            <a:lvl1pPr>
              <a:spcAft>
                <a:spcPts val="0"/>
              </a:spcAft>
              <a:defRPr sz="1400">
                <a:solidFill>
                  <a:schemeClr val="accent1"/>
                </a:solidFill>
              </a:defRPr>
            </a:lvl1pPr>
          </a:lstStyle>
          <a:p>
            <a:pPr lvl="0"/>
            <a:r>
              <a:rPr lang="en-US" dirty="0"/>
              <a:t>Click to edit Master text styles</a:t>
            </a:r>
          </a:p>
        </p:txBody>
      </p:sp>
    </p:spTree>
    <p:extLst>
      <p:ext uri="{BB962C8B-B14F-4D97-AF65-F5344CB8AC3E}">
        <p14:creationId xmlns:p14="http://schemas.microsoft.com/office/powerpoint/2010/main" val="1223174817"/>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8" cy="850158"/>
          </a:xfrm>
          <a:prstGeom prst="rect">
            <a:avLst/>
          </a:prstGeom>
        </p:spPr>
        <p:txBody>
          <a:bodyPr/>
          <a:lstStyle>
            <a:lvl1pPr>
              <a:defRPr/>
            </a:lvl1pPr>
          </a:lstStyle>
          <a:p>
            <a:r>
              <a:rPr lang="en-US" dirty="0"/>
              <a:t>Click to edit Master title style</a:t>
            </a:r>
            <a:endParaRPr lang="en-AU" dirty="0"/>
          </a:p>
        </p:txBody>
      </p:sp>
      <p:sp>
        <p:nvSpPr>
          <p:cNvPr id="3" name="Text Placeholder 2"/>
          <p:cNvSpPr>
            <a:spLocks noGrp="1"/>
          </p:cNvSpPr>
          <p:nvPr>
            <p:ph type="body" idx="1"/>
          </p:nvPr>
        </p:nvSpPr>
        <p:spPr>
          <a:xfrm>
            <a:off x="468313" y="1101940"/>
            <a:ext cx="3996000" cy="486150"/>
          </a:xfrm>
          <a:prstGeom prst="rect">
            <a:avLst/>
          </a:prstGeom>
        </p:spPr>
        <p:txBody>
          <a:bodyPr anchor="t"/>
          <a:lstStyle>
            <a:lvl1pPr marL="0" indent="0">
              <a:spcAft>
                <a:spcPts val="0"/>
              </a:spcAft>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68313" y="1619460"/>
            <a:ext cx="3996000" cy="2592800"/>
          </a:xfrm>
          <a:prstGeom prst="rect">
            <a:avLst/>
          </a:prstGeom>
        </p:spPr>
        <p:txBody>
          <a:bodyPr vert="horz" lIns="0" tIns="0" rIns="0" bIns="0" rtlCol="0">
            <a:noAutofit/>
          </a:bodyPr>
          <a:lstStyle>
            <a:lvl1pPr>
              <a:defRPr lang="en-US" dirty="0" smtClean="0"/>
            </a:lvl1pPr>
            <a:lvl2pPr>
              <a:defRPr lang="en-US" dirty="0" smtClean="0"/>
            </a:lvl2pPr>
            <a:lvl3pPr>
              <a:defRPr lang="en-US" dirty="0" smtClean="0"/>
            </a:lvl3pPr>
            <a:lvl4pPr>
              <a:defRPr lang="en-US" dirty="0" smtClean="0"/>
            </a:lvl4pPr>
            <a:lvl5pP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4677801" y="1101940"/>
            <a:ext cx="3996000" cy="486150"/>
          </a:xfrm>
          <a:prstGeom prst="rect">
            <a:avLst/>
          </a:prstGeom>
        </p:spPr>
        <p:txBody>
          <a:bodyPr anchor="t"/>
          <a:lstStyle>
            <a:lvl1pPr marL="0" indent="0">
              <a:spcAft>
                <a:spcPts val="0"/>
              </a:spcAft>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77801" y="1619460"/>
            <a:ext cx="3996000" cy="2592800"/>
          </a:xfrm>
          <a:prstGeom prst="rect">
            <a:avLst/>
          </a:prstGeom>
        </p:spPr>
        <p:txBody>
          <a:bodyPr vert="horz" lIns="0" tIns="0" rIns="0" bIns="0" rtlCol="0">
            <a:noAutofit/>
          </a:bodyPr>
          <a:lstStyle>
            <a:lvl1pPr>
              <a:defRPr lang="en-US" dirty="0" smtClean="0"/>
            </a:lvl1pPr>
            <a:lvl2pPr>
              <a:defRPr lang="en-US" dirty="0" smtClean="0"/>
            </a:lvl2pPr>
            <a:lvl3pPr>
              <a:defRPr lang="en-US" dirty="0" smtClean="0"/>
            </a:lvl3pPr>
            <a:lvl4pPr>
              <a:defRPr lang="en-US" dirty="0" smtClean="0"/>
            </a:lvl4pPr>
            <a:lvl5pP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9" name="Footer Placeholder 41"/>
          <p:cNvSpPr>
            <a:spLocks noGrp="1"/>
          </p:cNvSpPr>
          <p:nvPr>
            <p:ph type="ftr" sz="quarter" idx="14"/>
          </p:nvPr>
        </p:nvSpPr>
        <p:spPr>
          <a:xfrm>
            <a:off x="468312" y="4653166"/>
            <a:ext cx="8207375" cy="162050"/>
          </a:xfrm>
          <a:prstGeom prst="rect">
            <a:avLst/>
          </a:prstGeom>
        </p:spPr>
        <p:txBody>
          <a:bodyPr/>
          <a:lstStyle/>
          <a:p>
            <a:r>
              <a:rPr lang="en-GB"/>
              <a:t>Intro to the RCPT : FERMA, October 2017</a:t>
            </a:r>
            <a:endParaRPr lang="en-AU" dirty="0"/>
          </a:p>
        </p:txBody>
      </p:sp>
      <p:sp>
        <p:nvSpPr>
          <p:cNvPr id="10"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96466059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p:spPr>
        <p:txBody>
          <a:bodyPr/>
          <a:lstStyle>
            <a:lvl1pPr>
              <a:defRPr>
                <a:solidFill>
                  <a:schemeClr val="bg2"/>
                </a:solidFill>
              </a:defRPr>
            </a:lvl1pPr>
          </a:lstStyle>
          <a:p>
            <a:r>
              <a:rPr lang="en-US" dirty="0"/>
              <a:t>Click to edit Master title style</a:t>
            </a:r>
            <a:endParaRPr lang="en-AU" dirty="0"/>
          </a:p>
        </p:txBody>
      </p:sp>
      <p:sp>
        <p:nvSpPr>
          <p:cNvPr id="3" name="Content Placeholder 2"/>
          <p:cNvSpPr>
            <a:spLocks noGrp="1"/>
          </p:cNvSpPr>
          <p:nvPr>
            <p:ph idx="1"/>
          </p:nvPr>
        </p:nvSpPr>
        <p:spPr/>
        <p:txBody>
          <a:bodyPr/>
          <a:lstStyle>
            <a:lvl2pPr>
              <a:buClr>
                <a:schemeClr val="accent1"/>
              </a:buClr>
              <a:defRPr/>
            </a:lvl2pPr>
            <a:lvl3pPr>
              <a:buClr>
                <a:schemeClr val="accent1"/>
              </a:buClr>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2"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1995254329"/>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p:spPr>
        <p:txBody>
          <a:bodyPr/>
          <a:lstStyle>
            <a:lvl1pPr>
              <a:defRPr>
                <a:solidFill>
                  <a:schemeClr val="bg2"/>
                </a:solidFill>
              </a:defRPr>
            </a:lvl1pPr>
          </a:lstStyle>
          <a:p>
            <a:r>
              <a:rPr lang="en-US" dirty="0"/>
              <a:t>Click to edit Master title style</a:t>
            </a:r>
            <a:endParaRPr lang="en-AU" dirty="0"/>
          </a:p>
        </p:txBody>
      </p:sp>
      <p:sp>
        <p:nvSpPr>
          <p:cNvPr id="3" name="Content Placeholder 2"/>
          <p:cNvSpPr>
            <a:spLocks noGrp="1"/>
          </p:cNvSpPr>
          <p:nvPr>
            <p:ph idx="1"/>
          </p:nvPr>
        </p:nvSpPr>
        <p:spPr>
          <a:xfrm>
            <a:off x="468313" y="1493324"/>
            <a:ext cx="8207375" cy="2766178"/>
          </a:xfrm>
        </p:spPr>
        <p:txBody>
          <a:bodyPr/>
          <a:lstStyle>
            <a:lvl2pPr>
              <a:buClr>
                <a:schemeClr val="accent1"/>
              </a:buClr>
              <a:defRPr/>
            </a:lvl2pPr>
            <a:lvl3pPr>
              <a:buClr>
                <a:schemeClr val="accent1"/>
              </a:buClr>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2"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
        <p:nvSpPr>
          <p:cNvPr id="5" name="Text Placeholder 4"/>
          <p:cNvSpPr>
            <a:spLocks noGrp="1"/>
          </p:cNvSpPr>
          <p:nvPr>
            <p:ph type="body" sz="quarter" idx="16"/>
          </p:nvPr>
        </p:nvSpPr>
        <p:spPr>
          <a:xfrm>
            <a:off x="468313" y="945133"/>
            <a:ext cx="7685087" cy="297359"/>
          </a:xfrm>
        </p:spPr>
        <p:txBody>
          <a:bodyPr/>
          <a:lstStyle>
            <a:lvl1pPr>
              <a:spcAft>
                <a:spcPts val="0"/>
              </a:spcAft>
              <a:defRPr sz="1400">
                <a:solidFill>
                  <a:schemeClr val="accent1"/>
                </a:solidFill>
              </a:defRPr>
            </a:lvl1pPr>
          </a:lstStyle>
          <a:p>
            <a:pPr lvl="0"/>
            <a:r>
              <a:rPr lang="en-US" dirty="0"/>
              <a:t>Click to edit Master text styles</a:t>
            </a:r>
          </a:p>
        </p:txBody>
      </p:sp>
    </p:spTree>
    <p:extLst>
      <p:ext uri="{BB962C8B-B14F-4D97-AF65-F5344CB8AC3E}">
        <p14:creationId xmlns:p14="http://schemas.microsoft.com/office/powerpoint/2010/main" val="1223174817"/>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_Bullet">
    <p:spTree>
      <p:nvGrpSpPr>
        <p:cNvPr id="1" name=""/>
        <p:cNvGrpSpPr/>
        <p:nvPr/>
      </p:nvGrpSpPr>
      <p:grpSpPr>
        <a:xfrm>
          <a:off x="0" y="0"/>
          <a:ext cx="0" cy="0"/>
          <a:chOff x="0" y="0"/>
          <a:chExt cx="0" cy="0"/>
        </a:xfrm>
      </p:grpSpPr>
      <p:sp>
        <p:nvSpPr>
          <p:cNvPr id="10" name="Title 9"/>
          <p:cNvSpPr>
            <a:spLocks noGrp="1"/>
          </p:cNvSpPr>
          <p:nvPr>
            <p:ph type="title"/>
          </p:nvPr>
        </p:nvSpPr>
        <p:spPr>
          <a:xfrm>
            <a:off x="468313" y="0"/>
            <a:ext cx="7685088" cy="850158"/>
          </a:xfrm>
        </p:spPr>
        <p:txBody>
          <a:bodyPr/>
          <a:lstStyle>
            <a:lvl1pPr>
              <a:defRPr>
                <a:solidFill>
                  <a:schemeClr val="bg2"/>
                </a:solidFill>
              </a:defRPr>
            </a:lvl1pPr>
          </a:lstStyle>
          <a:p>
            <a:r>
              <a:rPr lang="en-US" dirty="0"/>
              <a:t>Click to edit Master title style</a:t>
            </a:r>
            <a:endParaRPr lang="en-AU" dirty="0"/>
          </a:p>
        </p:txBody>
      </p:sp>
      <p:sp>
        <p:nvSpPr>
          <p:cNvPr id="15" name="Content Placeholder 2"/>
          <p:cNvSpPr>
            <a:spLocks noGrp="1"/>
          </p:cNvSpPr>
          <p:nvPr>
            <p:ph idx="1"/>
          </p:nvPr>
        </p:nvSpPr>
        <p:spPr>
          <a:xfrm>
            <a:off x="468313" y="1101940"/>
            <a:ext cx="8207374" cy="3159975"/>
          </a:xfrm>
        </p:spPr>
        <p:txBody>
          <a:bodyPr vert="horz" lIns="0" tIns="0" rIns="0" bIns="0" rtlCol="0">
            <a:noAutofit/>
          </a:bodyPr>
          <a:lstStyle>
            <a:lvl1pPr marL="216000" indent="-216000">
              <a:buClr>
                <a:schemeClr val="accent1"/>
              </a:buClr>
              <a:buFont typeface="Arial" pitchFamily="34" charset="0"/>
              <a:buChar char="•"/>
              <a:defRPr lang="en-US" sz="2000" dirty="0" smtClean="0"/>
            </a:lvl1pPr>
            <a:lvl2pPr marL="432000">
              <a:buClr>
                <a:schemeClr val="accent1"/>
              </a:buClr>
              <a:buFont typeface="Arial" pitchFamily="34" charset="0"/>
              <a:buChar char="›"/>
              <a:defRPr lang="en-US" sz="2000" dirty="0" smtClean="0"/>
            </a:lvl2pPr>
            <a:lvl3pPr marL="648000">
              <a:buClr>
                <a:schemeClr val="tx1"/>
              </a:buClr>
              <a:defRPr lang="en-US" sz="2000" dirty="0" smtClean="0"/>
            </a:lvl3pPr>
            <a:lvl4pPr marL="864000">
              <a:buFont typeface="Arial" pitchFamily="34" charset="0"/>
              <a:buChar char="•"/>
              <a:defRPr lang="en-US" sz="2000" dirty="0" smtClean="0"/>
            </a:lvl4pPr>
            <a:lvl5pPr marL="1080000">
              <a:buFont typeface="Arial" pitchFamily="34" charset="0"/>
              <a:buChar char="›"/>
              <a:defRPr lang="en-AU" sz="20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7"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25798306"/>
      </p:ext>
    </p:extLst>
  </p:cSld>
  <p:clrMapOvr>
    <a:masterClrMapping/>
  </p:clrMapOvr>
  <p:extLst>
    <p:ext uri="{DCECCB84-F9BA-43D5-87BE-67443E8EF086}">
      <p15:sldGuideLst xmlns:p15="http://schemas.microsoft.com/office/powerpoint/2012/main">
        <p15:guide id="1" pos="431"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_Bullet and Subtitle">
    <p:spTree>
      <p:nvGrpSpPr>
        <p:cNvPr id="1" name=""/>
        <p:cNvGrpSpPr/>
        <p:nvPr/>
      </p:nvGrpSpPr>
      <p:grpSpPr>
        <a:xfrm>
          <a:off x="0" y="0"/>
          <a:ext cx="0" cy="0"/>
          <a:chOff x="0" y="0"/>
          <a:chExt cx="0" cy="0"/>
        </a:xfrm>
      </p:grpSpPr>
      <p:sp>
        <p:nvSpPr>
          <p:cNvPr id="10" name="Title 9"/>
          <p:cNvSpPr>
            <a:spLocks noGrp="1"/>
          </p:cNvSpPr>
          <p:nvPr>
            <p:ph type="title"/>
          </p:nvPr>
        </p:nvSpPr>
        <p:spPr>
          <a:xfrm>
            <a:off x="468313" y="0"/>
            <a:ext cx="7685088" cy="850158"/>
          </a:xfrm>
        </p:spPr>
        <p:txBody>
          <a:bodyPr/>
          <a:lstStyle>
            <a:lvl1pPr>
              <a:defRPr>
                <a:solidFill>
                  <a:schemeClr val="bg2"/>
                </a:solidFill>
              </a:defRPr>
            </a:lvl1pPr>
          </a:lstStyle>
          <a:p>
            <a:r>
              <a:rPr lang="en-US" dirty="0"/>
              <a:t>Click to edit Master title style</a:t>
            </a:r>
            <a:endParaRPr lang="en-AU" dirty="0"/>
          </a:p>
        </p:txBody>
      </p:sp>
      <p:sp>
        <p:nvSpPr>
          <p:cNvPr id="15" name="Content Placeholder 2"/>
          <p:cNvSpPr>
            <a:spLocks noGrp="1"/>
          </p:cNvSpPr>
          <p:nvPr>
            <p:ph idx="1"/>
          </p:nvPr>
        </p:nvSpPr>
        <p:spPr>
          <a:xfrm>
            <a:off x="468313" y="1511300"/>
            <a:ext cx="8207374" cy="2750615"/>
          </a:xfrm>
        </p:spPr>
        <p:txBody>
          <a:bodyPr vert="horz" lIns="0" tIns="0" rIns="0" bIns="0" rtlCol="0">
            <a:noAutofit/>
          </a:bodyPr>
          <a:lstStyle>
            <a:lvl1pPr marL="216000" indent="-216000">
              <a:buClr>
                <a:schemeClr val="accent1"/>
              </a:buClr>
              <a:buFont typeface="Arial" pitchFamily="34" charset="0"/>
              <a:buChar char="•"/>
              <a:defRPr lang="en-US" sz="2000" dirty="0" smtClean="0"/>
            </a:lvl1pPr>
            <a:lvl2pPr marL="432000">
              <a:buClr>
                <a:schemeClr val="accent1"/>
              </a:buClr>
              <a:buFont typeface="Arial" pitchFamily="34" charset="0"/>
              <a:buChar char="›"/>
              <a:defRPr lang="en-US" sz="2000" dirty="0" smtClean="0"/>
            </a:lvl2pPr>
            <a:lvl3pPr marL="648000">
              <a:buClr>
                <a:schemeClr val="tx1"/>
              </a:buClr>
              <a:defRPr lang="en-US" sz="2000" dirty="0" smtClean="0"/>
            </a:lvl3pPr>
            <a:lvl4pPr marL="864000">
              <a:buFont typeface="Arial" pitchFamily="34" charset="0"/>
              <a:buChar char="•"/>
              <a:defRPr lang="en-US" sz="2000" dirty="0" smtClean="0"/>
            </a:lvl4pPr>
            <a:lvl5pPr marL="1080000">
              <a:buFont typeface="Arial" pitchFamily="34" charset="0"/>
              <a:buChar char="›"/>
              <a:defRPr lang="en-AU" sz="20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7"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
        <p:nvSpPr>
          <p:cNvPr id="8" name="Text Placeholder 4"/>
          <p:cNvSpPr>
            <a:spLocks noGrp="1"/>
          </p:cNvSpPr>
          <p:nvPr>
            <p:ph type="body" sz="quarter" idx="16"/>
          </p:nvPr>
        </p:nvSpPr>
        <p:spPr>
          <a:xfrm>
            <a:off x="468313" y="945133"/>
            <a:ext cx="7685087" cy="297359"/>
          </a:xfrm>
        </p:spPr>
        <p:txBody>
          <a:bodyPr/>
          <a:lstStyle>
            <a:lvl1pPr>
              <a:spcAft>
                <a:spcPts val="0"/>
              </a:spcAft>
              <a:defRPr sz="1400">
                <a:solidFill>
                  <a:schemeClr val="accent1"/>
                </a:solidFill>
              </a:defRPr>
            </a:lvl1pPr>
          </a:lstStyle>
          <a:p>
            <a:pPr lvl="0"/>
            <a:r>
              <a:rPr lang="en-US" dirty="0"/>
              <a:t>Click to edit Master text styles</a:t>
            </a:r>
          </a:p>
        </p:txBody>
      </p:sp>
    </p:spTree>
    <p:extLst>
      <p:ext uri="{BB962C8B-B14F-4D97-AF65-F5344CB8AC3E}">
        <p14:creationId xmlns:p14="http://schemas.microsoft.com/office/powerpoint/2010/main" val="1777689394"/>
      </p:ext>
    </p:extLst>
  </p:cSld>
  <p:clrMapOvr>
    <a:masterClrMapping/>
  </p:clrMapOvr>
  <p:extLst>
    <p:ext uri="{DCECCB84-F9BA-43D5-87BE-67443E8EF086}">
      <p15:sldGuideLst xmlns:p15="http://schemas.microsoft.com/office/powerpoint/2012/main">
        <p15:guide id="1" pos="431"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8" cy="850158"/>
          </a:xfrm>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468312" y="1101941"/>
            <a:ext cx="3995688" cy="3105959"/>
          </a:xfrm>
        </p:spPr>
        <p:txBody>
          <a:bodyPr vert="horz" lIns="0" tIns="0" rIns="0" bIns="0" rtlCol="0">
            <a:noAutofit/>
          </a:bodyPr>
          <a:lstStyle>
            <a:lvl1pPr>
              <a:lnSpc>
                <a:spcPct val="90000"/>
              </a:lnSpc>
              <a:spcAft>
                <a:spcPts val="600"/>
              </a:spcAft>
              <a:defRPr lang="en-US" dirty="0" smtClean="0">
                <a:solidFill>
                  <a:schemeClr val="accent6"/>
                </a:solidFill>
              </a:defRPr>
            </a:lvl1pPr>
            <a:lvl2pPr>
              <a:lnSpc>
                <a:spcPct val="90000"/>
              </a:lnSpc>
              <a:spcAft>
                <a:spcPts val="600"/>
              </a:spcAft>
              <a:defRPr lang="en-US" dirty="0" smtClean="0">
                <a:solidFill>
                  <a:schemeClr val="accent6"/>
                </a:solidFill>
              </a:defRPr>
            </a:lvl2pPr>
            <a:lvl3pPr>
              <a:lnSpc>
                <a:spcPct val="90000"/>
              </a:lnSpc>
              <a:spcAft>
                <a:spcPts val="600"/>
              </a:spcAft>
              <a:defRPr lang="en-US" dirty="0" smtClean="0">
                <a:solidFill>
                  <a:schemeClr val="accent6"/>
                </a:solidFill>
              </a:defRPr>
            </a:lvl3pPr>
            <a:lvl4pPr>
              <a:lnSpc>
                <a:spcPct val="90000"/>
              </a:lnSpc>
              <a:spcAft>
                <a:spcPts val="600"/>
              </a:spcAft>
              <a:defRPr lang="en-US" dirty="0" smtClean="0">
                <a:solidFill>
                  <a:schemeClr val="accent6"/>
                </a:solidFill>
              </a:defRPr>
            </a:lvl4pPr>
            <a:lvl5pPr>
              <a:lnSpc>
                <a:spcPct val="90000"/>
              </a:lnSpc>
              <a:spcAft>
                <a:spcPts val="600"/>
              </a:spcAft>
              <a:defRPr lang="en-AU" dirty="0">
                <a:solidFill>
                  <a:schemeClr val="accent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4679687" y="1101941"/>
            <a:ext cx="3996000" cy="3105959"/>
          </a:xfrm>
        </p:spPr>
        <p:txBody>
          <a:bodyPr vert="horz" lIns="0" tIns="0" rIns="0" bIns="0" rtlCol="0">
            <a:noAutofit/>
          </a:bodyPr>
          <a:lstStyle>
            <a:lvl1pPr>
              <a:lnSpc>
                <a:spcPct val="90000"/>
              </a:lnSpc>
              <a:spcAft>
                <a:spcPts val="600"/>
              </a:spcAft>
              <a:defRPr lang="en-US" dirty="0" smtClean="0">
                <a:solidFill>
                  <a:schemeClr val="accent6"/>
                </a:solidFill>
              </a:defRPr>
            </a:lvl1pPr>
            <a:lvl2pPr>
              <a:lnSpc>
                <a:spcPct val="90000"/>
              </a:lnSpc>
              <a:spcAft>
                <a:spcPts val="600"/>
              </a:spcAft>
              <a:defRPr lang="en-US" dirty="0" smtClean="0">
                <a:solidFill>
                  <a:schemeClr val="accent6"/>
                </a:solidFill>
              </a:defRPr>
            </a:lvl2pPr>
            <a:lvl3pPr>
              <a:lnSpc>
                <a:spcPct val="90000"/>
              </a:lnSpc>
              <a:spcAft>
                <a:spcPts val="600"/>
              </a:spcAft>
              <a:defRPr lang="en-US" dirty="0" smtClean="0">
                <a:solidFill>
                  <a:schemeClr val="accent6"/>
                </a:solidFill>
              </a:defRPr>
            </a:lvl3pPr>
            <a:lvl4pPr>
              <a:lnSpc>
                <a:spcPct val="90000"/>
              </a:lnSpc>
              <a:spcAft>
                <a:spcPts val="600"/>
              </a:spcAft>
              <a:defRPr lang="en-US" dirty="0" smtClean="0">
                <a:solidFill>
                  <a:schemeClr val="accent6"/>
                </a:solidFill>
              </a:defRPr>
            </a:lvl4pPr>
            <a:lvl5pPr>
              <a:lnSpc>
                <a:spcPct val="90000"/>
              </a:lnSpc>
              <a:spcAft>
                <a:spcPts val="600"/>
              </a:spcAft>
              <a:defRPr lang="en-AU" dirty="0">
                <a:solidFill>
                  <a:schemeClr val="accent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7"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8"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2156390191"/>
      </p:ext>
    </p:extLst>
  </p:cSld>
  <p:clrMapOvr>
    <a:masterClrMapping/>
  </p:clrMapOvr>
  <p:extLst>
    <p:ext uri="{DCECCB84-F9BA-43D5-87BE-67443E8EF086}">
      <p15:sldGuideLst xmlns:p15="http://schemas.microsoft.com/office/powerpoint/2012/main">
        <p15:guide id="1" pos="2880" userDrawn="1">
          <p15:clr>
            <a:srgbClr val="FBAE40"/>
          </p15:clr>
        </p15:guide>
        <p15:guide id="2" pos="2808" userDrawn="1">
          <p15:clr>
            <a:srgbClr val="FBAE40"/>
          </p15:clr>
        </p15:guide>
        <p15:guide id="3" pos="2944"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wo Content and Subhead">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8" cy="850158"/>
          </a:xfrm>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468312" y="1511300"/>
            <a:ext cx="3995688" cy="2696600"/>
          </a:xfrm>
        </p:spPr>
        <p:txBody>
          <a:bodyPr vert="horz" lIns="0" tIns="0" rIns="0" bIns="0" rtlCol="0">
            <a:noAutofit/>
          </a:bodyPr>
          <a:lstStyle>
            <a:lvl1pPr>
              <a:lnSpc>
                <a:spcPct val="90000"/>
              </a:lnSpc>
              <a:spcAft>
                <a:spcPts val="600"/>
              </a:spcAft>
              <a:defRPr lang="en-US" dirty="0" smtClean="0">
                <a:solidFill>
                  <a:schemeClr val="accent6"/>
                </a:solidFill>
              </a:defRPr>
            </a:lvl1pPr>
            <a:lvl2pPr>
              <a:lnSpc>
                <a:spcPct val="90000"/>
              </a:lnSpc>
              <a:spcAft>
                <a:spcPts val="600"/>
              </a:spcAft>
              <a:defRPr lang="en-US" dirty="0" smtClean="0">
                <a:solidFill>
                  <a:schemeClr val="accent6"/>
                </a:solidFill>
              </a:defRPr>
            </a:lvl2pPr>
            <a:lvl3pPr>
              <a:lnSpc>
                <a:spcPct val="90000"/>
              </a:lnSpc>
              <a:spcAft>
                <a:spcPts val="600"/>
              </a:spcAft>
              <a:defRPr lang="en-US" dirty="0" smtClean="0">
                <a:solidFill>
                  <a:schemeClr val="accent6"/>
                </a:solidFill>
              </a:defRPr>
            </a:lvl3pPr>
            <a:lvl4pPr>
              <a:lnSpc>
                <a:spcPct val="90000"/>
              </a:lnSpc>
              <a:spcAft>
                <a:spcPts val="600"/>
              </a:spcAft>
              <a:defRPr lang="en-US" dirty="0" smtClean="0">
                <a:solidFill>
                  <a:schemeClr val="accent6"/>
                </a:solidFill>
              </a:defRPr>
            </a:lvl4pPr>
            <a:lvl5pPr>
              <a:lnSpc>
                <a:spcPct val="90000"/>
              </a:lnSpc>
              <a:spcAft>
                <a:spcPts val="600"/>
              </a:spcAft>
              <a:defRPr lang="en-AU" dirty="0">
                <a:solidFill>
                  <a:schemeClr val="accent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4679687" y="1511300"/>
            <a:ext cx="3996000" cy="2696600"/>
          </a:xfrm>
        </p:spPr>
        <p:txBody>
          <a:bodyPr vert="horz" lIns="0" tIns="0" rIns="0" bIns="0" rtlCol="0">
            <a:noAutofit/>
          </a:bodyPr>
          <a:lstStyle>
            <a:lvl1pPr>
              <a:lnSpc>
                <a:spcPct val="90000"/>
              </a:lnSpc>
              <a:spcAft>
                <a:spcPts val="600"/>
              </a:spcAft>
              <a:defRPr lang="en-US" dirty="0" smtClean="0">
                <a:solidFill>
                  <a:schemeClr val="accent6"/>
                </a:solidFill>
              </a:defRPr>
            </a:lvl1pPr>
            <a:lvl2pPr>
              <a:lnSpc>
                <a:spcPct val="90000"/>
              </a:lnSpc>
              <a:spcAft>
                <a:spcPts val="600"/>
              </a:spcAft>
              <a:defRPr lang="en-US" dirty="0" smtClean="0">
                <a:solidFill>
                  <a:schemeClr val="accent6"/>
                </a:solidFill>
              </a:defRPr>
            </a:lvl2pPr>
            <a:lvl3pPr>
              <a:lnSpc>
                <a:spcPct val="90000"/>
              </a:lnSpc>
              <a:spcAft>
                <a:spcPts val="600"/>
              </a:spcAft>
              <a:defRPr lang="en-US" dirty="0" smtClean="0">
                <a:solidFill>
                  <a:schemeClr val="accent6"/>
                </a:solidFill>
              </a:defRPr>
            </a:lvl3pPr>
            <a:lvl4pPr>
              <a:lnSpc>
                <a:spcPct val="90000"/>
              </a:lnSpc>
              <a:spcAft>
                <a:spcPts val="600"/>
              </a:spcAft>
              <a:defRPr lang="en-US" dirty="0" smtClean="0">
                <a:solidFill>
                  <a:schemeClr val="accent6"/>
                </a:solidFill>
              </a:defRPr>
            </a:lvl4pPr>
            <a:lvl5pPr>
              <a:lnSpc>
                <a:spcPct val="90000"/>
              </a:lnSpc>
              <a:spcAft>
                <a:spcPts val="600"/>
              </a:spcAft>
              <a:defRPr lang="en-AU" dirty="0">
                <a:solidFill>
                  <a:schemeClr val="accent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7"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8"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
        <p:nvSpPr>
          <p:cNvPr id="9" name="Text Placeholder 4"/>
          <p:cNvSpPr>
            <a:spLocks noGrp="1"/>
          </p:cNvSpPr>
          <p:nvPr>
            <p:ph type="body" sz="quarter" idx="16"/>
          </p:nvPr>
        </p:nvSpPr>
        <p:spPr>
          <a:xfrm>
            <a:off x="468313" y="945133"/>
            <a:ext cx="7685087" cy="297359"/>
          </a:xfrm>
        </p:spPr>
        <p:txBody>
          <a:bodyPr/>
          <a:lstStyle>
            <a:lvl1pPr>
              <a:spcAft>
                <a:spcPts val="0"/>
              </a:spcAft>
              <a:defRPr sz="1400">
                <a:solidFill>
                  <a:schemeClr val="accent1"/>
                </a:solidFill>
              </a:defRPr>
            </a:lvl1pPr>
          </a:lstStyle>
          <a:p>
            <a:pPr lvl="0"/>
            <a:r>
              <a:rPr lang="en-US" dirty="0"/>
              <a:t>Click to edit Master text styles</a:t>
            </a:r>
          </a:p>
        </p:txBody>
      </p:sp>
    </p:spTree>
    <p:extLst>
      <p:ext uri="{BB962C8B-B14F-4D97-AF65-F5344CB8AC3E}">
        <p14:creationId xmlns:p14="http://schemas.microsoft.com/office/powerpoint/2010/main" val="2596518320"/>
      </p:ext>
    </p:extLst>
  </p:cSld>
  <p:clrMapOvr>
    <a:masterClrMapping/>
  </p:clrMapOvr>
  <p:extLst>
    <p:ext uri="{DCECCB84-F9BA-43D5-87BE-67443E8EF086}">
      <p15:sldGuideLst xmlns:p15="http://schemas.microsoft.com/office/powerpoint/2012/main">
        <p15:guide id="1" pos="2880" userDrawn="1">
          <p15:clr>
            <a:srgbClr val="FBAE40"/>
          </p15:clr>
        </p15:guide>
        <p15:guide id="2" pos="2808" userDrawn="1">
          <p15:clr>
            <a:srgbClr val="FBAE40"/>
          </p15:clr>
        </p15:guide>
        <p15:guide id="3" pos="2944"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Numbered Style">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8" cy="850158"/>
          </a:xfrm>
        </p:spPr>
        <p:txBody>
          <a:bodyPr/>
          <a:lstStyle/>
          <a:p>
            <a:r>
              <a:rPr lang="en-US" dirty="0"/>
              <a:t>Click to edit Master title style</a:t>
            </a:r>
            <a:endParaRPr lang="en-AU" dirty="0"/>
          </a:p>
        </p:txBody>
      </p:sp>
      <p:sp>
        <p:nvSpPr>
          <p:cNvPr id="3" name="Content Placeholder 2"/>
          <p:cNvSpPr>
            <a:spLocks noGrp="1"/>
          </p:cNvSpPr>
          <p:nvPr>
            <p:ph idx="1"/>
          </p:nvPr>
        </p:nvSpPr>
        <p:spPr/>
        <p:txBody>
          <a:bodyPr/>
          <a:lstStyle>
            <a:lvl1pPr marL="324000" indent="-324000">
              <a:spcAft>
                <a:spcPts val="600"/>
              </a:spcAft>
              <a:buFont typeface="+mj-lt"/>
              <a:buAutoNum type="arabicPeriod"/>
              <a:defRPr sz="2000">
                <a:solidFill>
                  <a:schemeClr val="accent6"/>
                </a:solidFill>
              </a:defRPr>
            </a:lvl1pPr>
            <a:lvl2pPr marL="539750" indent="-215900">
              <a:spcAft>
                <a:spcPts val="600"/>
              </a:spcAft>
              <a:buClr>
                <a:schemeClr val="accent1"/>
              </a:buClr>
              <a:buFont typeface="Arial" pitchFamily="34" charset="0"/>
              <a:buChar char="•"/>
              <a:defRPr sz="2000">
                <a:solidFill>
                  <a:schemeClr val="accent6"/>
                </a:solidFill>
              </a:defRPr>
            </a:lvl2pPr>
            <a:lvl3pPr marL="755650" indent="-215900">
              <a:spcAft>
                <a:spcPts val="600"/>
              </a:spcAft>
              <a:buClr>
                <a:schemeClr val="accent1"/>
              </a:buClr>
              <a:buFont typeface="Arial" pitchFamily="34" charset="0"/>
              <a:buChar char="›"/>
              <a:defRPr sz="2000">
                <a:solidFill>
                  <a:schemeClr val="accent6"/>
                </a:solidFill>
              </a:defRPr>
            </a:lvl3pPr>
            <a:lvl4pPr marL="971550" indent="-215900">
              <a:spcAft>
                <a:spcPts val="600"/>
              </a:spcAft>
              <a:buClr>
                <a:schemeClr val="tx1"/>
              </a:buClr>
              <a:buFont typeface="Arial" pitchFamily="34" charset="0"/>
              <a:buChar char="›"/>
              <a:defRPr sz="2000">
                <a:solidFill>
                  <a:schemeClr val="accent6"/>
                </a:solidFill>
              </a:defRPr>
            </a:lvl4pPr>
            <a:lvl5pPr marL="1224000">
              <a:spcAft>
                <a:spcPts val="600"/>
              </a:spcAft>
              <a:buClr>
                <a:schemeClr val="tx1"/>
              </a:buClr>
              <a:defRPr sz="2000">
                <a:solidFill>
                  <a:schemeClr val="accent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7"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4236117364"/>
      </p:ext>
    </p:extLst>
  </p:cSld>
  <p:clrMapOvr>
    <a:masterClrMapping/>
  </p:clrMapOvr>
  <p:extLst>
    <p:ext uri="{DCECCB84-F9BA-43D5-87BE-67443E8EF086}">
      <p15:sldGuideLst xmlns:p15="http://schemas.microsoft.com/office/powerpoint/2012/main"/>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Numbered Style and Subhead">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8" cy="850158"/>
          </a:xfrm>
        </p:spPr>
        <p:txBody>
          <a:bodyPr/>
          <a:lstStyle/>
          <a:p>
            <a:r>
              <a:rPr lang="en-US" dirty="0"/>
              <a:t>Click to edit Master title style</a:t>
            </a:r>
            <a:endParaRPr lang="en-AU" dirty="0"/>
          </a:p>
        </p:txBody>
      </p:sp>
      <p:sp>
        <p:nvSpPr>
          <p:cNvPr id="3" name="Content Placeholder 2"/>
          <p:cNvSpPr>
            <a:spLocks noGrp="1"/>
          </p:cNvSpPr>
          <p:nvPr>
            <p:ph idx="1"/>
          </p:nvPr>
        </p:nvSpPr>
        <p:spPr>
          <a:xfrm>
            <a:off x="468313" y="1511300"/>
            <a:ext cx="8207375" cy="2748202"/>
          </a:xfrm>
        </p:spPr>
        <p:txBody>
          <a:bodyPr/>
          <a:lstStyle>
            <a:lvl1pPr marL="324000" indent="-324000">
              <a:spcAft>
                <a:spcPts val="600"/>
              </a:spcAft>
              <a:buFont typeface="+mj-lt"/>
              <a:buAutoNum type="arabicPeriod"/>
              <a:defRPr sz="2000">
                <a:solidFill>
                  <a:schemeClr val="accent6"/>
                </a:solidFill>
              </a:defRPr>
            </a:lvl1pPr>
            <a:lvl2pPr marL="539750" indent="-215900">
              <a:spcAft>
                <a:spcPts val="600"/>
              </a:spcAft>
              <a:buClr>
                <a:schemeClr val="accent1"/>
              </a:buClr>
              <a:buFont typeface="Arial" pitchFamily="34" charset="0"/>
              <a:buChar char="•"/>
              <a:defRPr sz="2000">
                <a:solidFill>
                  <a:schemeClr val="accent6"/>
                </a:solidFill>
              </a:defRPr>
            </a:lvl2pPr>
            <a:lvl3pPr marL="755650" indent="-215900">
              <a:spcAft>
                <a:spcPts val="600"/>
              </a:spcAft>
              <a:buClr>
                <a:schemeClr val="accent1"/>
              </a:buClr>
              <a:buFont typeface="Arial" pitchFamily="34" charset="0"/>
              <a:buChar char="›"/>
              <a:defRPr sz="2000">
                <a:solidFill>
                  <a:schemeClr val="accent6"/>
                </a:solidFill>
              </a:defRPr>
            </a:lvl3pPr>
            <a:lvl4pPr marL="971550" indent="-215900">
              <a:spcAft>
                <a:spcPts val="600"/>
              </a:spcAft>
              <a:buClr>
                <a:schemeClr val="tx1"/>
              </a:buClr>
              <a:buFont typeface="Arial" pitchFamily="34" charset="0"/>
              <a:buChar char="›"/>
              <a:defRPr sz="2000">
                <a:solidFill>
                  <a:schemeClr val="accent6"/>
                </a:solidFill>
              </a:defRPr>
            </a:lvl4pPr>
            <a:lvl5pPr marL="1224000">
              <a:spcAft>
                <a:spcPts val="600"/>
              </a:spcAft>
              <a:buClr>
                <a:schemeClr val="tx1"/>
              </a:buClr>
              <a:defRPr sz="2000">
                <a:solidFill>
                  <a:schemeClr val="accent6"/>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7"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
        <p:nvSpPr>
          <p:cNvPr id="8" name="Text Placeholder 4"/>
          <p:cNvSpPr>
            <a:spLocks noGrp="1"/>
          </p:cNvSpPr>
          <p:nvPr>
            <p:ph type="body" sz="quarter" idx="16"/>
          </p:nvPr>
        </p:nvSpPr>
        <p:spPr>
          <a:xfrm>
            <a:off x="468313" y="945133"/>
            <a:ext cx="7685087" cy="297359"/>
          </a:xfrm>
        </p:spPr>
        <p:txBody>
          <a:bodyPr/>
          <a:lstStyle>
            <a:lvl1pPr>
              <a:spcAft>
                <a:spcPts val="0"/>
              </a:spcAft>
              <a:defRPr sz="1400">
                <a:solidFill>
                  <a:schemeClr val="accent1"/>
                </a:solidFill>
              </a:defRPr>
            </a:lvl1pPr>
          </a:lstStyle>
          <a:p>
            <a:pPr lvl="0"/>
            <a:r>
              <a:rPr lang="en-US" dirty="0"/>
              <a:t>Click to edit Master text styles</a:t>
            </a:r>
          </a:p>
        </p:txBody>
      </p:sp>
    </p:spTree>
    <p:extLst>
      <p:ext uri="{BB962C8B-B14F-4D97-AF65-F5344CB8AC3E}">
        <p14:creationId xmlns:p14="http://schemas.microsoft.com/office/powerpoint/2010/main" val="2542287873"/>
      </p:ext>
    </p:extLst>
  </p:cSld>
  <p:clrMapOvr>
    <a:masterClrMapping/>
  </p:clrMapOvr>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8" cy="850158"/>
          </a:xfrm>
        </p:spPr>
        <p:txBody>
          <a:bodyPr/>
          <a:lstStyle>
            <a:lvl1pPr>
              <a:defRPr/>
            </a:lvl1pPr>
          </a:lstStyle>
          <a:p>
            <a:r>
              <a:rPr lang="en-US" dirty="0"/>
              <a:t>Click to edit Master title style</a:t>
            </a:r>
            <a:endParaRPr lang="en-AU" dirty="0"/>
          </a:p>
        </p:txBody>
      </p:sp>
      <p:sp>
        <p:nvSpPr>
          <p:cNvPr id="3" name="Text Placeholder 2"/>
          <p:cNvSpPr>
            <a:spLocks noGrp="1"/>
          </p:cNvSpPr>
          <p:nvPr>
            <p:ph type="body" idx="1"/>
          </p:nvPr>
        </p:nvSpPr>
        <p:spPr>
          <a:xfrm>
            <a:off x="468313" y="1101940"/>
            <a:ext cx="3996000" cy="486150"/>
          </a:xfrm>
        </p:spPr>
        <p:txBody>
          <a:bodyPr anchor="t"/>
          <a:lstStyle>
            <a:lvl1pPr marL="0" indent="0">
              <a:spcAft>
                <a:spcPts val="0"/>
              </a:spcAft>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68313" y="1619460"/>
            <a:ext cx="3996000" cy="2592800"/>
          </a:xfrm>
        </p:spPr>
        <p:txBody>
          <a:bodyPr vert="horz" lIns="0" tIns="0" rIns="0" bIns="0" rtlCol="0">
            <a:noAutofit/>
          </a:bodyPr>
          <a:lstStyle>
            <a:lvl1pPr>
              <a:defRPr lang="en-US" dirty="0" smtClean="0"/>
            </a:lvl1pPr>
            <a:lvl2pPr>
              <a:defRPr lang="en-US" dirty="0" smtClean="0"/>
            </a:lvl2pPr>
            <a:lvl3pPr>
              <a:defRPr lang="en-US" dirty="0" smtClean="0"/>
            </a:lvl3pPr>
            <a:lvl4pPr>
              <a:defRPr lang="en-US" dirty="0" smtClean="0"/>
            </a:lvl4pPr>
            <a:lvl5pP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4677801" y="1101940"/>
            <a:ext cx="3996000" cy="486150"/>
          </a:xfrm>
        </p:spPr>
        <p:txBody>
          <a:bodyPr anchor="t"/>
          <a:lstStyle>
            <a:lvl1pPr marL="0" indent="0">
              <a:spcAft>
                <a:spcPts val="0"/>
              </a:spcAft>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77801" y="1619460"/>
            <a:ext cx="3996000" cy="2592800"/>
          </a:xfrm>
        </p:spPr>
        <p:txBody>
          <a:bodyPr vert="horz" lIns="0" tIns="0" rIns="0" bIns="0" rtlCol="0">
            <a:noAutofit/>
          </a:bodyPr>
          <a:lstStyle>
            <a:lvl1pPr>
              <a:defRPr lang="en-US" dirty="0" smtClean="0"/>
            </a:lvl1pPr>
            <a:lvl2pPr>
              <a:defRPr lang="en-US" dirty="0" smtClean="0"/>
            </a:lvl2pPr>
            <a:lvl3pPr>
              <a:defRPr lang="en-US" dirty="0" smtClean="0"/>
            </a:lvl3pPr>
            <a:lvl4pPr>
              <a:defRPr lang="en-US" dirty="0" smtClean="0"/>
            </a:lvl4pPr>
            <a:lvl5pP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9"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10"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Tree>
    <p:extLst>
      <p:ext uri="{BB962C8B-B14F-4D97-AF65-F5344CB8AC3E}">
        <p14:creationId xmlns:p14="http://schemas.microsoft.com/office/powerpoint/2010/main" val="96466059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mparison and Subtitle">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8" cy="850158"/>
          </a:xfrm>
        </p:spPr>
        <p:txBody>
          <a:bodyPr/>
          <a:lstStyle>
            <a:lvl1pPr>
              <a:defRPr/>
            </a:lvl1pPr>
          </a:lstStyle>
          <a:p>
            <a:r>
              <a:rPr lang="en-US" dirty="0"/>
              <a:t>Click to edit Master title style</a:t>
            </a:r>
            <a:endParaRPr lang="en-AU" dirty="0"/>
          </a:p>
        </p:txBody>
      </p:sp>
      <p:sp>
        <p:nvSpPr>
          <p:cNvPr id="3" name="Text Placeholder 2"/>
          <p:cNvSpPr>
            <a:spLocks noGrp="1"/>
          </p:cNvSpPr>
          <p:nvPr>
            <p:ph type="body" idx="1"/>
          </p:nvPr>
        </p:nvSpPr>
        <p:spPr>
          <a:xfrm>
            <a:off x="468313" y="1501722"/>
            <a:ext cx="3996000" cy="486150"/>
          </a:xfrm>
        </p:spPr>
        <p:txBody>
          <a:bodyPr anchor="t"/>
          <a:lstStyle>
            <a:lvl1pPr marL="0" indent="0">
              <a:spcAft>
                <a:spcPts val="0"/>
              </a:spcAft>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68313" y="1987872"/>
            <a:ext cx="3996000" cy="2224388"/>
          </a:xfrm>
        </p:spPr>
        <p:txBody>
          <a:bodyPr vert="horz" lIns="0" tIns="0" rIns="0" bIns="0" rtlCol="0">
            <a:noAutofit/>
          </a:bodyPr>
          <a:lstStyle>
            <a:lvl1pPr>
              <a:defRPr lang="en-US" dirty="0" smtClean="0"/>
            </a:lvl1pPr>
            <a:lvl2pPr>
              <a:defRPr lang="en-US" dirty="0" smtClean="0"/>
            </a:lvl2pPr>
            <a:lvl3pPr>
              <a:defRPr lang="en-US" dirty="0" smtClean="0"/>
            </a:lvl3pPr>
            <a:lvl4pPr>
              <a:defRPr lang="en-US" dirty="0" smtClean="0"/>
            </a:lvl4pPr>
            <a:lvl5pP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4677801" y="1501722"/>
            <a:ext cx="3996000" cy="486150"/>
          </a:xfrm>
        </p:spPr>
        <p:txBody>
          <a:bodyPr anchor="t"/>
          <a:lstStyle>
            <a:lvl1pPr marL="0" indent="0">
              <a:spcAft>
                <a:spcPts val="0"/>
              </a:spcAft>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77801" y="1987872"/>
            <a:ext cx="3996000" cy="2224388"/>
          </a:xfrm>
        </p:spPr>
        <p:txBody>
          <a:bodyPr vert="horz" lIns="0" tIns="0" rIns="0" bIns="0" rtlCol="0">
            <a:noAutofit/>
          </a:bodyPr>
          <a:lstStyle>
            <a:lvl1pPr>
              <a:defRPr lang="en-US" dirty="0" smtClean="0"/>
            </a:lvl1pPr>
            <a:lvl2pPr>
              <a:defRPr lang="en-US" dirty="0" smtClean="0"/>
            </a:lvl2pPr>
            <a:lvl3pPr>
              <a:defRPr lang="en-US" dirty="0" smtClean="0"/>
            </a:lvl3pPr>
            <a:lvl4pPr>
              <a:defRPr lang="en-US" dirty="0" smtClean="0"/>
            </a:lvl4pPr>
            <a:lvl5pPr>
              <a:defRPr lang="en-AU"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9"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10"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
        <p:nvSpPr>
          <p:cNvPr id="11" name="Text Placeholder 4"/>
          <p:cNvSpPr>
            <a:spLocks noGrp="1"/>
          </p:cNvSpPr>
          <p:nvPr>
            <p:ph type="body" sz="quarter" idx="16"/>
          </p:nvPr>
        </p:nvSpPr>
        <p:spPr>
          <a:xfrm>
            <a:off x="468313" y="945133"/>
            <a:ext cx="7685087" cy="297359"/>
          </a:xfrm>
        </p:spPr>
        <p:txBody>
          <a:bodyPr/>
          <a:lstStyle>
            <a:lvl1pPr>
              <a:spcAft>
                <a:spcPts val="0"/>
              </a:spcAft>
              <a:defRPr sz="1400">
                <a:solidFill>
                  <a:schemeClr val="accent1"/>
                </a:solidFill>
              </a:defRPr>
            </a:lvl1pPr>
          </a:lstStyle>
          <a:p>
            <a:pPr lvl="0"/>
            <a:r>
              <a:rPr lang="en-US" dirty="0"/>
              <a:t>Click to edit Master text styles</a:t>
            </a:r>
          </a:p>
        </p:txBody>
      </p:sp>
    </p:spTree>
    <p:extLst>
      <p:ext uri="{BB962C8B-B14F-4D97-AF65-F5344CB8AC3E}">
        <p14:creationId xmlns:p14="http://schemas.microsoft.com/office/powerpoint/2010/main" val="80871202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3" name="Text Placeholder 22"/>
          <p:cNvSpPr>
            <a:spLocks noGrp="1"/>
          </p:cNvSpPr>
          <p:nvPr>
            <p:ph type="body" sz="quarter" idx="15" hasCustomPrompt="1"/>
          </p:nvPr>
        </p:nvSpPr>
        <p:spPr>
          <a:xfrm>
            <a:off x="885499" y="2133238"/>
            <a:ext cx="7373001" cy="864096"/>
          </a:xfrm>
        </p:spPr>
        <p:txBody>
          <a:bodyPr anchor="ctr" anchorCtr="0"/>
          <a:lstStyle>
            <a:lvl1pPr>
              <a:spcAft>
                <a:spcPts val="0"/>
              </a:spcAft>
              <a:defRPr sz="2800" b="1" baseline="0">
                <a:solidFill>
                  <a:schemeClr val="accent6"/>
                </a:solidFill>
              </a:defRPr>
            </a:lvl1pPr>
            <a:lvl2pPr marL="0" indent="0">
              <a:spcBef>
                <a:spcPts val="600"/>
              </a:spcBef>
              <a:buFontTx/>
              <a:buNone/>
              <a:defRPr b="1">
                <a:solidFill>
                  <a:schemeClr val="bg2"/>
                </a:solidFill>
              </a:defRPr>
            </a:lvl2pPr>
          </a:lstStyle>
          <a:p>
            <a:pPr lvl="0"/>
            <a:r>
              <a:rPr lang="en-US" dirty="0"/>
              <a:t>Quote slide, lets put something important and or inspiring in here (please move “ marks to corners)</a:t>
            </a:r>
          </a:p>
        </p:txBody>
      </p:sp>
      <p:pic>
        <p:nvPicPr>
          <p:cNvPr id="10" name="Picture 9"/>
          <p:cNvPicPr>
            <a:picLocks noChangeAspect="1"/>
          </p:cNvPicPr>
          <p:nvPr userDrawn="1"/>
        </p:nvPicPr>
        <p:blipFill>
          <a:blip r:embed="rId2"/>
          <a:stretch>
            <a:fillRect/>
          </a:stretch>
        </p:blipFill>
        <p:spPr>
          <a:xfrm>
            <a:off x="449997" y="2062930"/>
            <a:ext cx="403095" cy="365598"/>
          </a:xfrm>
          <a:prstGeom prst="rect">
            <a:avLst/>
          </a:prstGeom>
        </p:spPr>
      </p:pic>
      <p:pic>
        <p:nvPicPr>
          <p:cNvPr id="11" name="Picture 10"/>
          <p:cNvPicPr>
            <a:picLocks noChangeAspect="1"/>
          </p:cNvPicPr>
          <p:nvPr userDrawn="1"/>
        </p:nvPicPr>
        <p:blipFill>
          <a:blip r:embed="rId3"/>
          <a:stretch>
            <a:fillRect/>
          </a:stretch>
        </p:blipFill>
        <p:spPr>
          <a:xfrm>
            <a:off x="8272593" y="2673139"/>
            <a:ext cx="403095" cy="365598"/>
          </a:xfrm>
          <a:prstGeom prst="rect">
            <a:avLst/>
          </a:prstGeom>
        </p:spPr>
      </p:pic>
    </p:spTree>
    <p:extLst>
      <p:ext uri="{BB962C8B-B14F-4D97-AF65-F5344CB8AC3E}">
        <p14:creationId xmlns:p14="http://schemas.microsoft.com/office/powerpoint/2010/main" val="266206016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Disclaimer">
    <p:spTree>
      <p:nvGrpSpPr>
        <p:cNvPr id="1" name=""/>
        <p:cNvGrpSpPr/>
        <p:nvPr/>
      </p:nvGrpSpPr>
      <p:grpSpPr>
        <a:xfrm>
          <a:off x="0" y="0"/>
          <a:ext cx="0" cy="0"/>
          <a:chOff x="0" y="0"/>
          <a:chExt cx="0" cy="0"/>
        </a:xfrm>
      </p:grpSpPr>
      <p:sp>
        <p:nvSpPr>
          <p:cNvPr id="42"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
        <p:nvSpPr>
          <p:cNvPr id="6" name="Rectangle 5"/>
          <p:cNvSpPr/>
          <p:nvPr userDrawn="1"/>
        </p:nvSpPr>
        <p:spPr>
          <a:xfrm>
            <a:off x="468311" y="1071650"/>
            <a:ext cx="8207375" cy="3108543"/>
          </a:xfrm>
          <a:prstGeom prst="rect">
            <a:avLst/>
          </a:prstGeom>
        </p:spPr>
        <p:txBody>
          <a:bodyPr wrap="square" lIns="0" tIns="0" rIns="0" bIns="0">
            <a:spAutoFit/>
          </a:bodyPr>
          <a:lstStyle/>
          <a:p>
            <a:pPr marL="0" indent="0">
              <a:spcBef>
                <a:spcPts val="600"/>
              </a:spcBef>
              <a:buFont typeface="Arial" pitchFamily="34" charset="0"/>
              <a:buNone/>
              <a:defRPr/>
            </a:pPr>
            <a:r>
              <a:rPr lang="en-GB" sz="1100" dirty="0"/>
              <a:t>The information contained herein has been prepared by QBE Insurance Group Limited or one of its subsidiaries (“the QBE Group”). Such information is confidential and is being provided to you solely for your information.  It is not intended to create any duty towards you or any other business or legal relationship. The QBE Group makes no warranty or representation of any kind in respect of this information, in particular as to its accuracy, completeness, timeliness or suitability for your purpose.  To the fullest extent permitted by law, the QBE Group disclaims any responsibility or liability for any loss or damage suffered or any costs incurred arising out of or in connection with your reliance on the information contained herein.</a:t>
            </a:r>
          </a:p>
          <a:p>
            <a:pPr marL="0" indent="0">
              <a:spcBef>
                <a:spcPts val="600"/>
              </a:spcBef>
              <a:buFont typeface="Arial" pitchFamily="34" charset="0"/>
              <a:buNone/>
              <a:defRPr/>
            </a:pPr>
            <a:r>
              <a:rPr lang="en-GB" sz="1100" dirty="0"/>
              <a:t>Some of the information in this presentation may contain projections or other forward-looking statements regarding future events or the future financial performance of QBE. The inclusion of such forward-looking information shall not be regarded as a representation by QBE or any other person that the objectives or plans of QBE will be achieved. QBE undertakes no obligation to publicly update or publicly revise any forward-looking statement, whether as a result of new information, future events or otherwise.</a:t>
            </a:r>
          </a:p>
          <a:p>
            <a:pPr marL="0" indent="0">
              <a:spcBef>
                <a:spcPts val="600"/>
              </a:spcBef>
              <a:buFont typeface="Arial" pitchFamily="34" charset="0"/>
              <a:buNone/>
              <a:defRPr/>
            </a:pPr>
            <a:r>
              <a:rPr lang="en-GB" sz="1100" dirty="0"/>
              <a:t>By accepting a copy of this presentation, you agree to be bound by the foregoing limitations and conditions and, in particular, will be taken to have represented, warranted and undertaken that you have read and agree to comply with the contents of this disclaimer.</a:t>
            </a:r>
          </a:p>
          <a:p>
            <a:pPr marL="0" indent="0">
              <a:spcBef>
                <a:spcPts val="600"/>
              </a:spcBef>
              <a:buFont typeface="Arial" pitchFamily="34" charset="0"/>
              <a:buNone/>
              <a:defRPr/>
            </a:pPr>
            <a:r>
              <a:rPr lang="en-GB" sz="1100" dirty="0"/>
              <a:t>The reproduction or transmission of all or part of this document, whether by photocopying or storing in any medium by electronic means or otherwise, without the written permission of the owner, is prohibited.  </a:t>
            </a:r>
          </a:p>
          <a:p>
            <a:pPr marL="0" indent="0">
              <a:spcBef>
                <a:spcPts val="600"/>
              </a:spcBef>
              <a:buFont typeface="Arial" pitchFamily="34" charset="0"/>
              <a:buNone/>
              <a:defRPr/>
            </a:pPr>
            <a:r>
              <a:rPr lang="en-GB" sz="1100" dirty="0"/>
              <a:t>© QBE European Operations 2017.</a:t>
            </a:r>
          </a:p>
          <a:p>
            <a:endParaRPr lang="en-GB" sz="1100" dirty="0"/>
          </a:p>
        </p:txBody>
      </p:sp>
      <p:sp>
        <p:nvSpPr>
          <p:cNvPr id="7" name="TextBox 6"/>
          <p:cNvSpPr txBox="1"/>
          <p:nvPr userDrawn="1"/>
        </p:nvSpPr>
        <p:spPr>
          <a:xfrm>
            <a:off x="468311" y="0"/>
            <a:ext cx="7695975" cy="850159"/>
          </a:xfrm>
          <a:prstGeom prst="rect">
            <a:avLst/>
          </a:prstGeom>
          <a:noFill/>
        </p:spPr>
        <p:txBody>
          <a:bodyPr wrap="square" lIns="0" tIns="0" rIns="0" bIns="0" rtlCol="0" anchor="b" anchorCtr="0">
            <a:noAutofit/>
          </a:bodyPr>
          <a:lstStyle/>
          <a:p>
            <a:r>
              <a:rPr lang="en-US" sz="2400" b="1" dirty="0">
                <a:solidFill>
                  <a:schemeClr val="accent1"/>
                </a:solidFill>
              </a:rPr>
              <a:t>Disclaimer</a:t>
            </a:r>
          </a:p>
        </p:txBody>
      </p:sp>
    </p:spTree>
  </p:cSld>
  <p:clrMapOvr>
    <a:masterClrMapping/>
  </p:clrMapOvr>
  <p:extLst>
    <p:ext uri="{DCECCB84-F9BA-43D5-87BE-67443E8EF086}">
      <p15:sldGuideLst xmlns:p15="http://schemas.microsoft.com/office/powerpoint/2012/main">
        <p15:guide id="1" orient="horz" pos="1620">
          <p15:clr>
            <a:srgbClr val="FBAE40"/>
          </p15:clr>
        </p15:guide>
        <p15:guide id="2" pos="4422">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2"/>
            <a:ext cx="9144000" cy="5145023"/>
          </a:xfrm>
          <a:prstGeom prst="rect">
            <a:avLst/>
          </a:prstGeom>
        </p:spPr>
      </p:pic>
      <p:sp>
        <p:nvSpPr>
          <p:cNvPr id="7" name="Text Placeholder 2"/>
          <p:cNvSpPr>
            <a:spLocks noGrp="1"/>
          </p:cNvSpPr>
          <p:nvPr>
            <p:ph type="body" idx="10" hasCustomPrompt="1"/>
          </p:nvPr>
        </p:nvSpPr>
        <p:spPr>
          <a:xfrm>
            <a:off x="468313" y="2951033"/>
            <a:ext cx="6911687" cy="451610"/>
          </a:xfrm>
          <a:prstGeom prst="rect">
            <a:avLst/>
          </a:prstGeom>
        </p:spPr>
        <p:txBody>
          <a:bodyPr lIns="0" tIns="46800" rIns="0" anchor="t"/>
          <a:lstStyle>
            <a:lvl1pPr marL="0" indent="0">
              <a:spcAft>
                <a:spcPts val="0"/>
              </a:spcAft>
              <a:buNone/>
              <a:tabLst/>
              <a:defRPr sz="2200" b="1">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subtitle</a:t>
            </a:r>
          </a:p>
        </p:txBody>
      </p:sp>
      <p:sp>
        <p:nvSpPr>
          <p:cNvPr id="10" name="Text Placeholder 2"/>
          <p:cNvSpPr>
            <a:spLocks noGrp="1"/>
          </p:cNvSpPr>
          <p:nvPr>
            <p:ph type="body" idx="11" hasCustomPrompt="1"/>
          </p:nvPr>
        </p:nvSpPr>
        <p:spPr>
          <a:xfrm>
            <a:off x="468313" y="3541015"/>
            <a:ext cx="6911687" cy="327673"/>
          </a:xfrm>
          <a:prstGeom prst="rect">
            <a:avLst/>
          </a:prstGeom>
        </p:spPr>
        <p:txBody>
          <a:bodyPr lIns="0" tIns="46800" rIns="0" anchor="t"/>
          <a:lstStyle>
            <a:lvl1pPr marL="0" indent="0">
              <a:spcAft>
                <a:spcPts val="0"/>
              </a:spcAft>
              <a:buNone/>
              <a:tabLst/>
              <a:defRPr sz="16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add Date</a:t>
            </a:r>
          </a:p>
        </p:txBody>
      </p:sp>
      <p:sp>
        <p:nvSpPr>
          <p:cNvPr id="8" name="Text Placeholder 22"/>
          <p:cNvSpPr>
            <a:spLocks noGrp="1"/>
          </p:cNvSpPr>
          <p:nvPr>
            <p:ph type="body" sz="quarter" idx="15" hasCustomPrompt="1"/>
          </p:nvPr>
        </p:nvSpPr>
        <p:spPr>
          <a:xfrm>
            <a:off x="468313" y="2155267"/>
            <a:ext cx="6911687" cy="633301"/>
          </a:xfrm>
          <a:prstGeom prst="rect">
            <a:avLst/>
          </a:prstGeom>
        </p:spPr>
        <p:txBody>
          <a:bodyPr lIns="0" tIns="46800" rIns="0"/>
          <a:lstStyle>
            <a:lvl1pPr algn="l" defTabSz="914400" rtl="0" eaLnBrk="1" latinLnBrk="0" hangingPunct="1">
              <a:lnSpc>
                <a:spcPct val="90000"/>
              </a:lnSpc>
              <a:spcBef>
                <a:spcPct val="0"/>
              </a:spcBef>
              <a:spcAft>
                <a:spcPts val="0"/>
              </a:spcAft>
              <a:buNone/>
              <a:defRPr lang="en-US" sz="4000" b="1" kern="1200" baseline="0" dirty="0" smtClean="0">
                <a:solidFill>
                  <a:schemeClr val="accent6"/>
                </a:solidFill>
                <a:latin typeface="Calibri" panose="020F0502020204030204" pitchFamily="34" charset="0"/>
                <a:ea typeface="+mj-ea"/>
                <a:cs typeface="Arial" pitchFamily="34" charset="0"/>
              </a:defRPr>
            </a:lvl1pPr>
            <a:lvl2pPr marL="0" indent="0">
              <a:spcBef>
                <a:spcPts val="600"/>
              </a:spcBef>
              <a:buFontTx/>
              <a:buNone/>
              <a:defRPr lang="en-US" sz="2200" b="1" kern="1200" dirty="0" smtClean="0">
                <a:solidFill>
                  <a:schemeClr val="tx2"/>
                </a:solidFill>
                <a:latin typeface="Calibri" panose="020F0502020204030204" pitchFamily="34" charset="0"/>
                <a:ea typeface="+mn-ea"/>
                <a:cs typeface="Arial" pitchFamily="34" charset="0"/>
              </a:defRPr>
            </a:lvl2pPr>
          </a:lstStyle>
          <a:p>
            <a:pPr lvl="0"/>
            <a:r>
              <a:rPr lang="en-US" dirty="0"/>
              <a:t>Click to edit title</a:t>
            </a:r>
          </a:p>
        </p:txBody>
      </p:sp>
    </p:spTree>
    <p:extLst>
      <p:ext uri="{BB962C8B-B14F-4D97-AF65-F5344CB8AC3E}">
        <p14:creationId xmlns:p14="http://schemas.microsoft.com/office/powerpoint/2010/main" val="3685211449"/>
      </p:ext>
    </p:extLst>
  </p:cSld>
  <p:clrMapOvr>
    <a:masterClrMapping/>
  </p:clrMapOvr>
  <p:extLst>
    <p:ext uri="{DCECCB84-F9BA-43D5-87BE-67443E8EF086}">
      <p15:sldGuideLst xmlns:p15="http://schemas.microsoft.com/office/powerpoint/2012/main"/>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Holding Slide - Front and End">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235703" y="1182653"/>
            <a:ext cx="4672594" cy="2779782"/>
          </a:xfrm>
          <a:prstGeom prst="rect">
            <a:avLst/>
          </a:prstGeom>
        </p:spPr>
      </p:pic>
    </p:spTree>
    <p:extLst>
      <p:ext uri="{BB962C8B-B14F-4D97-AF65-F5344CB8AC3E}">
        <p14:creationId xmlns:p14="http://schemas.microsoft.com/office/powerpoint/2010/main" val="4090744980"/>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hank you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235703" y="1182653"/>
            <a:ext cx="4672594" cy="2779782"/>
          </a:xfrm>
          <a:prstGeom prst="rect">
            <a:avLst/>
          </a:prstGeom>
        </p:spPr>
      </p:pic>
      <p:sp>
        <p:nvSpPr>
          <p:cNvPr id="2" name="TextBox 1"/>
          <p:cNvSpPr txBox="1"/>
          <p:nvPr userDrawn="1"/>
        </p:nvSpPr>
        <p:spPr>
          <a:xfrm>
            <a:off x="0" y="4444752"/>
            <a:ext cx="9144000" cy="400110"/>
          </a:xfrm>
          <a:prstGeom prst="rect">
            <a:avLst/>
          </a:prstGeom>
          <a:noFill/>
        </p:spPr>
        <p:txBody>
          <a:bodyPr wrap="square" rtlCol="0">
            <a:spAutoFit/>
          </a:bodyPr>
          <a:lstStyle/>
          <a:p>
            <a:pPr algn="ctr"/>
            <a:r>
              <a:rPr lang="en-GB" sz="2000" dirty="0">
                <a:solidFill>
                  <a:schemeClr val="accent2"/>
                </a:solidFill>
                <a:latin typeface="Calibri" panose="020F0502020204030204" pitchFamily="34" charset="0"/>
              </a:rPr>
              <a:t>Thank you</a:t>
            </a:r>
          </a:p>
        </p:txBody>
      </p:sp>
    </p:spTree>
    <p:extLst>
      <p:ext uri="{BB962C8B-B14F-4D97-AF65-F5344CB8AC3E}">
        <p14:creationId xmlns:p14="http://schemas.microsoft.com/office/powerpoint/2010/main" val="1351036643"/>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Any questions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235703" y="1182653"/>
            <a:ext cx="4672594" cy="2779782"/>
          </a:xfrm>
          <a:prstGeom prst="rect">
            <a:avLst/>
          </a:prstGeom>
        </p:spPr>
      </p:pic>
      <p:sp>
        <p:nvSpPr>
          <p:cNvPr id="2" name="TextBox 1"/>
          <p:cNvSpPr txBox="1"/>
          <p:nvPr userDrawn="1"/>
        </p:nvSpPr>
        <p:spPr>
          <a:xfrm>
            <a:off x="0" y="4444752"/>
            <a:ext cx="9144000" cy="400110"/>
          </a:xfrm>
          <a:prstGeom prst="rect">
            <a:avLst/>
          </a:prstGeom>
          <a:noFill/>
        </p:spPr>
        <p:txBody>
          <a:bodyPr wrap="square" rtlCol="0">
            <a:spAutoFit/>
          </a:bodyPr>
          <a:lstStyle/>
          <a:p>
            <a:pPr algn="ctr"/>
            <a:r>
              <a:rPr lang="en-GB" sz="2000" dirty="0">
                <a:solidFill>
                  <a:schemeClr val="accent2"/>
                </a:solidFill>
                <a:latin typeface="Calibri" panose="020F0502020204030204" pitchFamily="34" charset="0"/>
              </a:rPr>
              <a:t>Any questions?</a:t>
            </a:r>
          </a:p>
        </p:txBody>
      </p:sp>
    </p:spTree>
    <p:extLst>
      <p:ext uri="{BB962C8B-B14F-4D97-AF65-F5344CB8AC3E}">
        <p14:creationId xmlns:p14="http://schemas.microsoft.com/office/powerpoint/2010/main" val="647982818"/>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Text Placeholder 2"/>
          <p:cNvSpPr>
            <a:spLocks noGrp="1"/>
          </p:cNvSpPr>
          <p:nvPr>
            <p:ph type="body" idx="10" hasCustomPrompt="1"/>
          </p:nvPr>
        </p:nvSpPr>
        <p:spPr>
          <a:xfrm>
            <a:off x="468313" y="2951033"/>
            <a:ext cx="6911687" cy="451610"/>
          </a:xfrm>
          <a:prstGeom prst="rect">
            <a:avLst/>
          </a:prstGeom>
        </p:spPr>
        <p:txBody>
          <a:bodyPr lIns="0" tIns="46800" rIns="0" anchor="t"/>
          <a:lstStyle>
            <a:lvl1pPr marL="0" indent="0">
              <a:spcAft>
                <a:spcPts val="0"/>
              </a:spcAft>
              <a:buNone/>
              <a:tabLst/>
              <a:defRPr sz="2200" b="1">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subtitle</a:t>
            </a:r>
          </a:p>
        </p:txBody>
      </p:sp>
      <p:sp>
        <p:nvSpPr>
          <p:cNvPr id="10" name="Text Placeholder 2"/>
          <p:cNvSpPr>
            <a:spLocks noGrp="1"/>
          </p:cNvSpPr>
          <p:nvPr>
            <p:ph type="body" idx="11" hasCustomPrompt="1"/>
          </p:nvPr>
        </p:nvSpPr>
        <p:spPr>
          <a:xfrm>
            <a:off x="468313" y="3541015"/>
            <a:ext cx="6911687" cy="327673"/>
          </a:xfrm>
          <a:prstGeom prst="rect">
            <a:avLst/>
          </a:prstGeom>
        </p:spPr>
        <p:txBody>
          <a:bodyPr lIns="0" tIns="46800" rIns="0" anchor="t"/>
          <a:lstStyle>
            <a:lvl1pPr marL="0" indent="0">
              <a:spcAft>
                <a:spcPts val="0"/>
              </a:spcAft>
              <a:buNone/>
              <a:tabLst/>
              <a:defRPr sz="16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add Date</a:t>
            </a:r>
          </a:p>
        </p:txBody>
      </p:sp>
      <p:sp>
        <p:nvSpPr>
          <p:cNvPr id="8" name="Text Placeholder 22"/>
          <p:cNvSpPr>
            <a:spLocks noGrp="1"/>
          </p:cNvSpPr>
          <p:nvPr>
            <p:ph type="body" sz="quarter" idx="15" hasCustomPrompt="1"/>
          </p:nvPr>
        </p:nvSpPr>
        <p:spPr>
          <a:xfrm>
            <a:off x="468313" y="2155267"/>
            <a:ext cx="6911687" cy="633301"/>
          </a:xfrm>
          <a:prstGeom prst="rect">
            <a:avLst/>
          </a:prstGeom>
        </p:spPr>
        <p:txBody>
          <a:bodyPr lIns="0" tIns="46800" rIns="0"/>
          <a:lstStyle>
            <a:lvl1pPr algn="l" defTabSz="914400" rtl="0" eaLnBrk="1" latinLnBrk="0" hangingPunct="1">
              <a:lnSpc>
                <a:spcPct val="90000"/>
              </a:lnSpc>
              <a:spcBef>
                <a:spcPct val="0"/>
              </a:spcBef>
              <a:spcAft>
                <a:spcPts val="0"/>
              </a:spcAft>
              <a:buNone/>
              <a:defRPr lang="en-US" sz="4000" b="1" kern="1200" baseline="0" dirty="0" smtClean="0">
                <a:solidFill>
                  <a:schemeClr val="accent6"/>
                </a:solidFill>
                <a:latin typeface="Calibri" panose="020F0502020204030204" pitchFamily="34" charset="0"/>
                <a:ea typeface="+mj-ea"/>
                <a:cs typeface="Arial" pitchFamily="34" charset="0"/>
              </a:defRPr>
            </a:lvl1pPr>
            <a:lvl2pPr marL="0" indent="0">
              <a:spcBef>
                <a:spcPts val="600"/>
              </a:spcBef>
              <a:buFontTx/>
              <a:buNone/>
              <a:defRPr lang="en-US" sz="2200" b="1" kern="1200" dirty="0" smtClean="0">
                <a:solidFill>
                  <a:schemeClr val="tx2"/>
                </a:solidFill>
                <a:latin typeface="Calibri" panose="020F0502020204030204" pitchFamily="34" charset="0"/>
                <a:ea typeface="+mn-ea"/>
                <a:cs typeface="Arial" pitchFamily="34" charset="0"/>
              </a:defRPr>
            </a:lvl2pPr>
          </a:lstStyle>
          <a:p>
            <a:pPr lvl="0"/>
            <a:r>
              <a:rPr lang="en-US" dirty="0"/>
              <a:t>Click to edit title</a:t>
            </a:r>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203688" y="301196"/>
            <a:ext cx="1674500" cy="996180"/>
          </a:xfrm>
          <a:prstGeom prst="rect">
            <a:avLst/>
          </a:prstGeom>
        </p:spPr>
      </p:pic>
    </p:spTree>
    <p:extLst>
      <p:ext uri="{BB962C8B-B14F-4D97-AF65-F5344CB8AC3E}">
        <p14:creationId xmlns:p14="http://schemas.microsoft.com/office/powerpoint/2010/main" val="3774246421"/>
      </p:ext>
    </p:extLst>
  </p:cSld>
  <p:clrMapOvr>
    <a:masterClrMapping/>
  </p:clrMapOvr>
  <p:extLst>
    <p:ext uri="{DCECCB84-F9BA-43D5-87BE-67443E8EF086}">
      <p15:sldGuideLst xmlns:p15="http://schemas.microsoft.com/office/powerpoint/2012/main"/>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Title Slide - with speaker">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468313" y="2936579"/>
            <a:ext cx="6911687" cy="284038"/>
          </a:xfrm>
          <a:prstGeom prst="rect">
            <a:avLst/>
          </a:prstGeom>
        </p:spPr>
        <p:txBody>
          <a:bodyPr lIns="0" rIns="0" anchor="t"/>
          <a:lstStyle>
            <a:lvl1pPr marL="0" indent="0">
              <a:spcAft>
                <a:spcPts val="0"/>
              </a:spcAft>
              <a:buNone/>
              <a:defRPr sz="18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Month Year</a:t>
            </a:r>
          </a:p>
        </p:txBody>
      </p:sp>
      <p:sp>
        <p:nvSpPr>
          <p:cNvPr id="7" name="Text Placeholder 22"/>
          <p:cNvSpPr>
            <a:spLocks noGrp="1"/>
          </p:cNvSpPr>
          <p:nvPr>
            <p:ph type="body" sz="quarter" idx="15" hasCustomPrompt="1"/>
          </p:nvPr>
        </p:nvSpPr>
        <p:spPr>
          <a:xfrm>
            <a:off x="468313" y="2155267"/>
            <a:ext cx="6911687" cy="633301"/>
          </a:xfrm>
          <a:prstGeom prst="rect">
            <a:avLst/>
          </a:prstGeom>
        </p:spPr>
        <p:txBody>
          <a:bodyPr lIns="0" rIns="0"/>
          <a:lstStyle>
            <a:lvl1pPr algn="l" defTabSz="914400" rtl="0" eaLnBrk="1" latinLnBrk="0" hangingPunct="1">
              <a:lnSpc>
                <a:spcPct val="90000"/>
              </a:lnSpc>
              <a:spcBef>
                <a:spcPct val="0"/>
              </a:spcBef>
              <a:spcAft>
                <a:spcPts val="0"/>
              </a:spcAft>
              <a:buNone/>
              <a:defRPr lang="en-US" sz="4000" b="1" kern="1200" dirty="0" smtClean="0">
                <a:solidFill>
                  <a:schemeClr val="accent6"/>
                </a:solidFill>
                <a:latin typeface="Calibri" panose="020F0502020204030204" pitchFamily="34" charset="0"/>
                <a:ea typeface="+mj-ea"/>
                <a:cs typeface="Arial" pitchFamily="34" charset="0"/>
              </a:defRPr>
            </a:lvl1pPr>
            <a:lvl2pPr marL="0" indent="0">
              <a:spcBef>
                <a:spcPts val="600"/>
              </a:spcBef>
              <a:buFontTx/>
              <a:buNone/>
              <a:defRPr lang="en-US" sz="2200" b="0" kern="1200" dirty="0" smtClean="0">
                <a:solidFill>
                  <a:schemeClr val="tx2"/>
                </a:solidFill>
                <a:latin typeface="Calibri" panose="020F0502020204030204" pitchFamily="34" charset="0"/>
                <a:ea typeface="+mn-ea"/>
                <a:cs typeface="Arial" pitchFamily="34" charset="0"/>
              </a:defRPr>
            </a:lvl2pPr>
          </a:lstStyle>
          <a:p>
            <a:pPr lvl="0"/>
            <a:r>
              <a:rPr lang="en-US" dirty="0"/>
              <a:t>Click to edit title</a:t>
            </a:r>
          </a:p>
        </p:txBody>
      </p:sp>
      <p:sp>
        <p:nvSpPr>
          <p:cNvPr id="8" name="Picture Placeholder 2"/>
          <p:cNvSpPr>
            <a:spLocks noGrp="1"/>
          </p:cNvSpPr>
          <p:nvPr>
            <p:ph type="pic" idx="14" hasCustomPrompt="1"/>
          </p:nvPr>
        </p:nvSpPr>
        <p:spPr>
          <a:xfrm>
            <a:off x="468313" y="3769295"/>
            <a:ext cx="1002490" cy="1002334"/>
          </a:xfrm>
          <a:prstGeom prst="rect">
            <a:avLst/>
          </a:prstGeom>
        </p:spPr>
        <p:txBody>
          <a:bodyPr/>
          <a:lstStyle>
            <a:lvl1pPr marL="0" indent="0" algn="ctr">
              <a:buNone/>
              <a:defRPr sz="105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Speaker Image</a:t>
            </a:r>
          </a:p>
        </p:txBody>
      </p:sp>
      <p:sp>
        <p:nvSpPr>
          <p:cNvPr id="9" name="Text Placeholder 17"/>
          <p:cNvSpPr>
            <a:spLocks noGrp="1"/>
          </p:cNvSpPr>
          <p:nvPr>
            <p:ph type="body" sz="quarter" idx="13" hasCustomPrompt="1"/>
          </p:nvPr>
        </p:nvSpPr>
        <p:spPr>
          <a:xfrm>
            <a:off x="1654655" y="4212124"/>
            <a:ext cx="2917345" cy="166199"/>
          </a:xfrm>
          <a:prstGeom prst="rect">
            <a:avLst/>
          </a:prstGeom>
        </p:spPr>
        <p:txBody>
          <a:bodyPr vert="horz" wrap="square" lIns="0" tIns="0" rIns="0" bIns="0" anchor="ctr" anchorCtr="0">
            <a:spAutoFit/>
          </a:bodyPr>
          <a:lstStyle>
            <a:lvl1pPr marL="0" indent="0">
              <a:spcAft>
                <a:spcPts val="0"/>
              </a:spcAft>
              <a:buNone/>
              <a:defRPr sz="1000" b="0" i="0" baseline="0">
                <a:solidFill>
                  <a:schemeClr val="tx1"/>
                </a:solidFill>
                <a:latin typeface="Calibri Light"/>
                <a:cs typeface="Calibri Light"/>
              </a:defRPr>
            </a:lvl1pPr>
          </a:lstStyle>
          <a:p>
            <a:pPr lvl="0"/>
            <a:r>
              <a:rPr lang="en-US" sz="1200" dirty="0">
                <a:solidFill>
                  <a:srgbClr val="2A2D2F"/>
                </a:solidFill>
              </a:rPr>
              <a:t>Job Title</a:t>
            </a:r>
            <a:endParaRPr lang="en-US" dirty="0"/>
          </a:p>
        </p:txBody>
      </p:sp>
      <p:sp>
        <p:nvSpPr>
          <p:cNvPr id="10" name="Text Placeholder 17"/>
          <p:cNvSpPr>
            <a:spLocks noGrp="1"/>
          </p:cNvSpPr>
          <p:nvPr>
            <p:ph type="body" sz="quarter" idx="16" hasCustomPrompt="1"/>
          </p:nvPr>
        </p:nvSpPr>
        <p:spPr>
          <a:xfrm>
            <a:off x="1654655" y="4448162"/>
            <a:ext cx="2917345" cy="166199"/>
          </a:xfrm>
          <a:prstGeom prst="rect">
            <a:avLst/>
          </a:prstGeom>
        </p:spPr>
        <p:txBody>
          <a:bodyPr vert="horz" wrap="square" lIns="0" tIns="0" rIns="0" bIns="0" anchor="ctr" anchorCtr="0">
            <a:spAutoFit/>
          </a:bodyPr>
          <a:lstStyle>
            <a:lvl1pPr marL="0" indent="0">
              <a:spcAft>
                <a:spcPts val="0"/>
              </a:spcAft>
              <a:buNone/>
              <a:defRPr sz="1000" b="0" i="0" baseline="0">
                <a:solidFill>
                  <a:schemeClr val="tx1"/>
                </a:solidFill>
                <a:latin typeface="Calibri Light"/>
                <a:cs typeface="Calibri Light"/>
              </a:defRPr>
            </a:lvl1pPr>
          </a:lstStyle>
          <a:p>
            <a:pPr lvl="0"/>
            <a:r>
              <a:rPr lang="en-US" sz="1200" dirty="0">
                <a:solidFill>
                  <a:srgbClr val="2A2D2F"/>
                </a:solidFill>
              </a:rPr>
              <a:t>Company Name</a:t>
            </a:r>
            <a:endParaRPr lang="en-US" dirty="0"/>
          </a:p>
        </p:txBody>
      </p:sp>
      <p:sp>
        <p:nvSpPr>
          <p:cNvPr id="11" name="Text Placeholder 23"/>
          <p:cNvSpPr>
            <a:spLocks noGrp="1"/>
          </p:cNvSpPr>
          <p:nvPr>
            <p:ph type="body" sz="quarter" idx="17" hasCustomPrompt="1"/>
          </p:nvPr>
        </p:nvSpPr>
        <p:spPr>
          <a:xfrm>
            <a:off x="1654655" y="3898001"/>
            <a:ext cx="2917345" cy="221599"/>
          </a:xfrm>
          <a:prstGeom prst="rect">
            <a:avLst/>
          </a:prstGeom>
        </p:spPr>
        <p:txBody>
          <a:bodyPr vert="horz" wrap="square" lIns="0" tIns="0" rIns="0" bIns="0" anchor="ctr" anchorCtr="0">
            <a:spAutoFit/>
          </a:bodyPr>
          <a:lstStyle>
            <a:lvl1pPr marL="0" indent="0">
              <a:spcAft>
                <a:spcPts val="0"/>
              </a:spcAft>
              <a:buNone/>
              <a:defRPr sz="1600" b="0" i="0" baseline="0">
                <a:solidFill>
                  <a:schemeClr val="accent1"/>
                </a:solidFill>
                <a:latin typeface="Calibri Light"/>
                <a:cs typeface="Calibri Light"/>
              </a:defRPr>
            </a:lvl1pPr>
            <a:lvl4pPr marL="1371600" indent="0">
              <a:buNone/>
              <a:defRPr/>
            </a:lvl4pPr>
          </a:lstStyle>
          <a:p>
            <a:pPr lvl="0"/>
            <a:r>
              <a:rPr lang="en-US" sz="1600" dirty="0"/>
              <a:t>Presenter Name</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203688" y="301196"/>
            <a:ext cx="1674500" cy="996180"/>
          </a:xfrm>
          <a:prstGeom prst="rect">
            <a:avLst/>
          </a:prstGeom>
        </p:spPr>
      </p:pic>
    </p:spTree>
    <p:extLst>
      <p:ext uri="{BB962C8B-B14F-4D97-AF65-F5344CB8AC3E}">
        <p14:creationId xmlns:p14="http://schemas.microsoft.com/office/powerpoint/2010/main" val="1835359224"/>
      </p:ext>
    </p:extLst>
  </p:cSld>
  <p:clrMapOvr>
    <a:masterClrMapping/>
  </p:clrMapOvr>
  <p:extLst>
    <p:ext uri="{DCECCB84-F9BA-43D5-87BE-67443E8EF086}">
      <p15:sldGuideLst xmlns:p15="http://schemas.microsoft.com/office/powerpoint/2012/main">
        <p15:guide id="1" pos="4649" userDrawn="1">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userDrawn="1">
  <p:cSld name="Title Slide - without speaker">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468313" y="2936579"/>
            <a:ext cx="6911687" cy="284038"/>
          </a:xfrm>
          <a:prstGeom prst="rect">
            <a:avLst/>
          </a:prstGeom>
        </p:spPr>
        <p:txBody>
          <a:bodyPr lIns="0" rIns="0" anchor="t"/>
          <a:lstStyle>
            <a:lvl1pPr marL="0" indent="0">
              <a:spcAft>
                <a:spcPts val="0"/>
              </a:spcAft>
              <a:buNone/>
              <a:defRPr sz="18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Month Year</a:t>
            </a:r>
          </a:p>
        </p:txBody>
      </p:sp>
      <p:sp>
        <p:nvSpPr>
          <p:cNvPr id="7" name="Text Placeholder 22"/>
          <p:cNvSpPr>
            <a:spLocks noGrp="1"/>
          </p:cNvSpPr>
          <p:nvPr>
            <p:ph type="body" sz="quarter" idx="15" hasCustomPrompt="1"/>
          </p:nvPr>
        </p:nvSpPr>
        <p:spPr>
          <a:xfrm>
            <a:off x="468313" y="2155267"/>
            <a:ext cx="6911687" cy="633301"/>
          </a:xfrm>
          <a:prstGeom prst="rect">
            <a:avLst/>
          </a:prstGeom>
        </p:spPr>
        <p:txBody>
          <a:bodyPr lIns="0" rIns="0"/>
          <a:lstStyle>
            <a:lvl1pPr algn="l" defTabSz="914400" rtl="0" eaLnBrk="1" latinLnBrk="0" hangingPunct="1">
              <a:lnSpc>
                <a:spcPct val="90000"/>
              </a:lnSpc>
              <a:spcBef>
                <a:spcPct val="0"/>
              </a:spcBef>
              <a:spcAft>
                <a:spcPts val="0"/>
              </a:spcAft>
              <a:buNone/>
              <a:defRPr lang="en-US" sz="4000" b="1" kern="1200" dirty="0" smtClean="0">
                <a:solidFill>
                  <a:schemeClr val="accent6"/>
                </a:solidFill>
                <a:latin typeface="Calibri" panose="020F0502020204030204" pitchFamily="34" charset="0"/>
                <a:ea typeface="+mj-ea"/>
                <a:cs typeface="Arial" pitchFamily="34" charset="0"/>
              </a:defRPr>
            </a:lvl1pPr>
            <a:lvl2pPr marL="0" indent="0">
              <a:spcBef>
                <a:spcPts val="600"/>
              </a:spcBef>
              <a:buFontTx/>
              <a:buNone/>
              <a:defRPr lang="en-US" sz="2200" b="0" kern="1200" dirty="0" smtClean="0">
                <a:solidFill>
                  <a:schemeClr val="tx2"/>
                </a:solidFill>
                <a:latin typeface="Calibri" panose="020F0502020204030204" pitchFamily="34" charset="0"/>
                <a:ea typeface="+mn-ea"/>
                <a:cs typeface="Arial" pitchFamily="34" charset="0"/>
              </a:defRPr>
            </a:lvl2pPr>
          </a:lstStyle>
          <a:p>
            <a:pPr lvl="0"/>
            <a:r>
              <a:rPr lang="en-US" dirty="0"/>
              <a:t>Click to edit title</a:t>
            </a:r>
          </a:p>
        </p:txBody>
      </p:sp>
      <p:sp>
        <p:nvSpPr>
          <p:cNvPr id="9" name="Text Placeholder 17"/>
          <p:cNvSpPr>
            <a:spLocks noGrp="1"/>
          </p:cNvSpPr>
          <p:nvPr>
            <p:ph type="body" sz="quarter" idx="13" hasCustomPrompt="1"/>
          </p:nvPr>
        </p:nvSpPr>
        <p:spPr>
          <a:xfrm>
            <a:off x="468313" y="4212124"/>
            <a:ext cx="4103687" cy="166199"/>
          </a:xfrm>
          <a:prstGeom prst="rect">
            <a:avLst/>
          </a:prstGeom>
        </p:spPr>
        <p:txBody>
          <a:bodyPr vert="horz" wrap="square" lIns="0" tIns="0" rIns="0" bIns="0" anchor="ctr" anchorCtr="0">
            <a:spAutoFit/>
          </a:bodyPr>
          <a:lstStyle>
            <a:lvl1pPr marL="0" indent="0">
              <a:spcAft>
                <a:spcPts val="0"/>
              </a:spcAft>
              <a:buNone/>
              <a:defRPr sz="1000" b="0" i="0" baseline="0">
                <a:solidFill>
                  <a:schemeClr val="tx1"/>
                </a:solidFill>
                <a:latin typeface="Calibri Light"/>
                <a:cs typeface="Calibri Light"/>
              </a:defRPr>
            </a:lvl1pPr>
          </a:lstStyle>
          <a:p>
            <a:pPr lvl="0"/>
            <a:r>
              <a:rPr lang="en-US" sz="1200" dirty="0">
                <a:solidFill>
                  <a:srgbClr val="2A2D2F"/>
                </a:solidFill>
              </a:rPr>
              <a:t>Job Title</a:t>
            </a:r>
            <a:endParaRPr lang="en-US" dirty="0"/>
          </a:p>
        </p:txBody>
      </p:sp>
      <p:sp>
        <p:nvSpPr>
          <p:cNvPr id="10" name="Text Placeholder 17"/>
          <p:cNvSpPr>
            <a:spLocks noGrp="1"/>
          </p:cNvSpPr>
          <p:nvPr>
            <p:ph type="body" sz="quarter" idx="16" hasCustomPrompt="1"/>
          </p:nvPr>
        </p:nvSpPr>
        <p:spPr>
          <a:xfrm>
            <a:off x="468313" y="4448162"/>
            <a:ext cx="4103687" cy="166199"/>
          </a:xfrm>
          <a:prstGeom prst="rect">
            <a:avLst/>
          </a:prstGeom>
        </p:spPr>
        <p:txBody>
          <a:bodyPr vert="horz" wrap="square" lIns="0" tIns="0" rIns="0" bIns="0" anchor="ctr" anchorCtr="0">
            <a:spAutoFit/>
          </a:bodyPr>
          <a:lstStyle>
            <a:lvl1pPr marL="0" indent="0">
              <a:spcAft>
                <a:spcPts val="0"/>
              </a:spcAft>
              <a:buNone/>
              <a:defRPr sz="1000" b="0" i="0" baseline="0">
                <a:solidFill>
                  <a:schemeClr val="tx1"/>
                </a:solidFill>
                <a:latin typeface="Calibri Light"/>
                <a:cs typeface="Calibri Light"/>
              </a:defRPr>
            </a:lvl1pPr>
          </a:lstStyle>
          <a:p>
            <a:pPr lvl="0"/>
            <a:r>
              <a:rPr lang="en-US" sz="1200" dirty="0">
                <a:solidFill>
                  <a:srgbClr val="2A2D2F"/>
                </a:solidFill>
              </a:rPr>
              <a:t>Company Name</a:t>
            </a:r>
            <a:endParaRPr lang="en-US" dirty="0"/>
          </a:p>
        </p:txBody>
      </p:sp>
      <p:sp>
        <p:nvSpPr>
          <p:cNvPr id="11" name="Text Placeholder 23"/>
          <p:cNvSpPr>
            <a:spLocks noGrp="1"/>
          </p:cNvSpPr>
          <p:nvPr>
            <p:ph type="body" sz="quarter" idx="17" hasCustomPrompt="1"/>
          </p:nvPr>
        </p:nvSpPr>
        <p:spPr>
          <a:xfrm>
            <a:off x="468313" y="3898001"/>
            <a:ext cx="4103687" cy="221599"/>
          </a:xfrm>
          <a:prstGeom prst="rect">
            <a:avLst/>
          </a:prstGeom>
        </p:spPr>
        <p:txBody>
          <a:bodyPr vert="horz" wrap="square" lIns="0" tIns="0" rIns="0" bIns="0" anchor="ctr" anchorCtr="0">
            <a:spAutoFit/>
          </a:bodyPr>
          <a:lstStyle>
            <a:lvl1pPr marL="0" indent="0">
              <a:spcAft>
                <a:spcPts val="0"/>
              </a:spcAft>
              <a:buNone/>
              <a:defRPr sz="1600" b="0" i="0" baseline="0">
                <a:solidFill>
                  <a:schemeClr val="accent1"/>
                </a:solidFill>
                <a:latin typeface="Calibri Light"/>
                <a:cs typeface="Calibri Light"/>
              </a:defRPr>
            </a:lvl1pPr>
            <a:lvl4pPr marL="1371600" indent="0">
              <a:buNone/>
              <a:defRPr/>
            </a:lvl4pPr>
          </a:lstStyle>
          <a:p>
            <a:pPr lvl="0"/>
            <a:r>
              <a:rPr lang="en-US" sz="1600" dirty="0"/>
              <a:t>Presenter Name</a:t>
            </a:r>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203688" y="301196"/>
            <a:ext cx="1674500" cy="996180"/>
          </a:xfrm>
          <a:prstGeom prst="rect">
            <a:avLst/>
          </a:prstGeom>
        </p:spPr>
      </p:pic>
    </p:spTree>
    <p:extLst>
      <p:ext uri="{BB962C8B-B14F-4D97-AF65-F5344CB8AC3E}">
        <p14:creationId xmlns:p14="http://schemas.microsoft.com/office/powerpoint/2010/main" val="2948922447"/>
      </p:ext>
    </p:extLst>
  </p:cSld>
  <p:clrMapOvr>
    <a:masterClrMapping/>
  </p:clrMapOvr>
  <p:extLst>
    <p:ext uri="{DCECCB84-F9BA-43D5-87BE-67443E8EF086}">
      <p15:sldGuideLst xmlns:p15="http://schemas.microsoft.com/office/powerpoint/2012/main">
        <p15:guide id="1" pos="4649" userDrawn="1">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850158"/>
          </a:xfrm>
        </p:spPr>
        <p:txBody>
          <a:bodyPr/>
          <a:lstStyle>
            <a:lvl1pPr>
              <a:defRPr>
                <a:solidFill>
                  <a:schemeClr val="bg2"/>
                </a:solidFill>
              </a:defRPr>
            </a:lvl1pPr>
          </a:lstStyle>
          <a:p>
            <a:r>
              <a:rPr lang="en-US" dirty="0"/>
              <a:t>Click to edit Master title style</a:t>
            </a:r>
            <a:endParaRPr lang="en-AU" dirty="0"/>
          </a:p>
        </p:txBody>
      </p:sp>
      <p:sp>
        <p:nvSpPr>
          <p:cNvPr id="3" name="Content Placeholder 2"/>
          <p:cNvSpPr>
            <a:spLocks noGrp="1"/>
          </p:cNvSpPr>
          <p:nvPr>
            <p:ph idx="1"/>
          </p:nvPr>
        </p:nvSpPr>
        <p:spPr>
          <a:xfrm>
            <a:off x="468313" y="1493324"/>
            <a:ext cx="8207375" cy="2766178"/>
          </a:xfrm>
          <a:prstGeom prst="rect">
            <a:avLst/>
          </a:prstGeom>
        </p:spPr>
        <p:txBody>
          <a:bodyPr/>
          <a:lstStyle>
            <a:lvl2pPr>
              <a:buClr>
                <a:schemeClr val="accent1"/>
              </a:buClr>
              <a:defRPr/>
            </a:lvl2pPr>
            <a:lvl3pPr>
              <a:buClr>
                <a:schemeClr val="accent1"/>
              </a:buClr>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2" name="Footer Placeholder 41"/>
          <p:cNvSpPr>
            <a:spLocks noGrp="1"/>
          </p:cNvSpPr>
          <p:nvPr>
            <p:ph type="ftr" sz="quarter" idx="14"/>
          </p:nvPr>
        </p:nvSpPr>
        <p:spPr>
          <a:xfrm>
            <a:off x="468312" y="4653166"/>
            <a:ext cx="8207375" cy="162050"/>
          </a:xfrm>
        </p:spPr>
        <p:txBody>
          <a:bodyPr/>
          <a:lstStyle/>
          <a:p>
            <a:r>
              <a:rPr lang="en-GB"/>
              <a:t>Intro to the RCPT : FERMA, October 2017</a:t>
            </a:r>
            <a:endParaRPr lang="en-AU" dirty="0"/>
          </a:p>
        </p:txBody>
      </p:sp>
      <p:sp>
        <p:nvSpPr>
          <p:cNvPr id="14" name="Date Placeholder 13"/>
          <p:cNvSpPr>
            <a:spLocks noGrp="1"/>
          </p:cNvSpPr>
          <p:nvPr>
            <p:ph type="dt" sz="half" idx="15"/>
          </p:nvPr>
        </p:nvSpPr>
        <p:spPr>
          <a:xfrm>
            <a:off x="468312" y="4869257"/>
            <a:ext cx="7740000" cy="92362"/>
          </a:xfrm>
        </p:spPr>
        <p:txBody>
          <a:bodyPr/>
          <a:lstStyle/>
          <a:p>
            <a:r>
              <a:rPr lang="en-US"/>
              <a:t>Intro to the RCPT :  FERMA, October 2017 </a:t>
            </a:r>
            <a:endParaRPr lang="en-AU" dirty="0"/>
          </a:p>
        </p:txBody>
      </p:sp>
      <p:sp>
        <p:nvSpPr>
          <p:cNvPr id="5" name="Text Placeholder 4"/>
          <p:cNvSpPr>
            <a:spLocks noGrp="1"/>
          </p:cNvSpPr>
          <p:nvPr>
            <p:ph type="body" sz="quarter" idx="16"/>
          </p:nvPr>
        </p:nvSpPr>
        <p:spPr>
          <a:xfrm>
            <a:off x="468313" y="945133"/>
            <a:ext cx="7685087" cy="297359"/>
          </a:xfrm>
          <a:prstGeom prst="rect">
            <a:avLst/>
          </a:prstGeom>
        </p:spPr>
        <p:txBody>
          <a:bodyPr/>
          <a:lstStyle>
            <a:lvl1pPr>
              <a:spcAft>
                <a:spcPts val="0"/>
              </a:spcAft>
              <a:defRPr sz="1400">
                <a:solidFill>
                  <a:schemeClr val="accent1"/>
                </a:solidFill>
              </a:defRPr>
            </a:lvl1pPr>
          </a:lstStyle>
          <a:p>
            <a:pPr lvl="0"/>
            <a:r>
              <a:rPr lang="en-US" dirty="0"/>
              <a:t>Click to edit Master text styles</a:t>
            </a:r>
          </a:p>
        </p:txBody>
      </p:sp>
    </p:spTree>
    <p:extLst>
      <p:ext uri="{BB962C8B-B14F-4D97-AF65-F5344CB8AC3E}">
        <p14:creationId xmlns:p14="http://schemas.microsoft.com/office/powerpoint/2010/main" val="996167684"/>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4422" userDrawn="1">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userDrawn="1">
  <p:cSld name="Section Divider BLUE">
    <p:bg>
      <p:bgPr>
        <a:solidFill>
          <a:schemeClr val="bg2"/>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091" y="395287"/>
            <a:ext cx="403647" cy="371723"/>
          </a:xfrm>
          <a:prstGeom prst="rect">
            <a:avLst/>
          </a:prstGeom>
        </p:spPr>
      </p:pic>
      <p:sp>
        <p:nvSpPr>
          <p:cNvPr id="19" name="TextBox 18"/>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11"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This is the document title</a:t>
            </a:r>
            <a:endParaRPr lang="en-AU" dirty="0"/>
          </a:p>
        </p:txBody>
      </p:sp>
      <p:sp>
        <p:nvSpPr>
          <p:cNvPr id="6" name="Title 1"/>
          <p:cNvSpPr>
            <a:spLocks noGrp="1"/>
          </p:cNvSpPr>
          <p:nvPr>
            <p:ph type="ctrTitle" hasCustomPrompt="1"/>
          </p:nvPr>
        </p:nvSpPr>
        <p:spPr>
          <a:xfrm>
            <a:off x="468312" y="1850005"/>
            <a:ext cx="8207375" cy="722539"/>
          </a:xfrm>
          <a:prstGeom prst="rect">
            <a:avLst/>
          </a:prstGeom>
        </p:spPr>
        <p:txBody>
          <a:bodyPr lIns="0" rIns="0" anchor="b" anchorCtr="0"/>
          <a:lstStyle>
            <a:lvl1pPr>
              <a:lnSpc>
                <a:spcPct val="90000"/>
              </a:lnSpc>
              <a:defRPr sz="4000" baseline="0">
                <a:solidFill>
                  <a:schemeClr val="bg1"/>
                </a:solidFill>
              </a:defRPr>
            </a:lvl1pPr>
          </a:lstStyle>
          <a:p>
            <a:r>
              <a:rPr lang="en-US" dirty="0"/>
              <a:t>Click to edit section title</a:t>
            </a:r>
            <a:endParaRPr lang="en-AU" dirty="0"/>
          </a:p>
        </p:txBody>
      </p:sp>
    </p:spTree>
    <p:extLst>
      <p:ext uri="{BB962C8B-B14F-4D97-AF65-F5344CB8AC3E}">
        <p14:creationId xmlns:p14="http://schemas.microsoft.com/office/powerpoint/2010/main" val="4054205119"/>
      </p:ext>
    </p:extLst>
  </p:cSld>
  <p:clrMapOvr>
    <a:masterClrMapping/>
  </p:clrMapOvr>
  <p:extLst>
    <p:ext uri="{DCECCB84-F9BA-43D5-87BE-67443E8EF086}">
      <p15:sldGuideLst xmlns:p15="http://schemas.microsoft.com/office/powerpoint/2012/main">
        <p15:guide id="1" orient="horz" pos="1620" userDrawn="1">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userDrawn="1">
  <p:cSld name="Section Divider GREEN">
    <p:bg>
      <p:bgPr>
        <a:solidFill>
          <a:schemeClr val="accent2"/>
        </a:solidFill>
        <a:effectLst/>
      </p:bgPr>
    </p:bg>
    <p:spTree>
      <p:nvGrpSpPr>
        <p:cNvPr id="1" name=""/>
        <p:cNvGrpSpPr/>
        <p:nvPr/>
      </p:nvGrpSpPr>
      <p:grpSpPr>
        <a:xfrm>
          <a:off x="0" y="0"/>
          <a:ext cx="0" cy="0"/>
          <a:chOff x="0" y="0"/>
          <a:chExt cx="0" cy="0"/>
        </a:xfrm>
      </p:grpSpPr>
      <p:sp>
        <p:nvSpPr>
          <p:cNvPr id="6" name="TextBox 5"/>
          <p:cNvSpPr txBox="1"/>
          <p:nvPr userDrawn="1"/>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bg1"/>
                </a:solidFill>
                <a:latin typeface="Calibri" panose="020F0502020204030204" pitchFamily="34" charset="0"/>
              </a:rPr>
              <a:pPr lvl="0" algn="l">
                <a:lnSpc>
                  <a:spcPct val="90000"/>
                </a:lnSpc>
              </a:pPr>
              <a:t>‹#›</a:t>
            </a:fld>
            <a:endParaRPr lang="en-AU" sz="700" b="1" dirty="0">
              <a:solidFill>
                <a:schemeClr val="bg1"/>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bg1"/>
                </a:solidFill>
                <a:latin typeface="Calibri" panose="020F0502020204030204" pitchFamily="34" charset="0"/>
                <a:cs typeface="Arial" pitchFamily="34" charset="0"/>
              </a:defRPr>
            </a:lvl1pPr>
          </a:lstStyle>
          <a:p>
            <a:r>
              <a:rPr lang="en-US"/>
              <a:t>This is the document title</a:t>
            </a:r>
            <a:endParaRPr lang="en-AU"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42091" y="395287"/>
            <a:ext cx="403647" cy="371723"/>
          </a:xfrm>
          <a:prstGeom prst="rect">
            <a:avLst/>
          </a:prstGeom>
        </p:spPr>
      </p:pic>
      <p:sp>
        <p:nvSpPr>
          <p:cNvPr id="7" name="Title 1"/>
          <p:cNvSpPr>
            <a:spLocks noGrp="1"/>
          </p:cNvSpPr>
          <p:nvPr>
            <p:ph type="ctrTitle" hasCustomPrompt="1"/>
          </p:nvPr>
        </p:nvSpPr>
        <p:spPr>
          <a:xfrm>
            <a:off x="468312" y="1850005"/>
            <a:ext cx="8207375" cy="722539"/>
          </a:xfrm>
          <a:prstGeom prst="rect">
            <a:avLst/>
          </a:prstGeom>
        </p:spPr>
        <p:txBody>
          <a:bodyPr lIns="0" rIns="0" anchor="b" anchorCtr="0"/>
          <a:lstStyle>
            <a:lvl1pPr>
              <a:lnSpc>
                <a:spcPct val="90000"/>
              </a:lnSpc>
              <a:defRPr sz="4000" baseline="0">
                <a:solidFill>
                  <a:schemeClr val="bg1"/>
                </a:solidFill>
              </a:defRPr>
            </a:lvl1pPr>
          </a:lstStyle>
          <a:p>
            <a:r>
              <a:rPr lang="en-US" dirty="0"/>
              <a:t>Click to edit section title</a:t>
            </a:r>
            <a:endParaRPr lang="en-AU" dirty="0"/>
          </a:p>
        </p:txBody>
      </p:sp>
    </p:spTree>
    <p:extLst>
      <p:ext uri="{BB962C8B-B14F-4D97-AF65-F5344CB8AC3E}">
        <p14:creationId xmlns:p14="http://schemas.microsoft.com/office/powerpoint/2010/main" val="3319782533"/>
      </p:ext>
    </p:extLst>
  </p:cSld>
  <p:clrMapOvr>
    <a:masterClrMapping/>
  </p:clrMapOvr>
  <p:extLst>
    <p:ext uri="{DCECCB84-F9BA-43D5-87BE-67443E8EF086}">
      <p15:sldGuideLst xmlns:p15="http://schemas.microsoft.com/office/powerpoint/2012/main">
        <p15:guide id="1" orient="horz" pos="162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5" Type="http://schemas.openxmlformats.org/officeDocument/2006/relationships/slideLayout" Target="../slideLayouts/slideLayout33.xml"/><Relationship Id="rId10" Type="http://schemas.openxmlformats.org/officeDocument/2006/relationships/theme" Target="../theme/theme3.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40.xml"/><Relationship Id="rId7" Type="http://schemas.openxmlformats.org/officeDocument/2006/relationships/slideLayout" Target="../slideLayouts/slideLayout4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5" Type="http://schemas.openxmlformats.org/officeDocument/2006/relationships/slideLayout" Target="../slideLayouts/slideLayout42.xml"/><Relationship Id="rId4" Type="http://schemas.openxmlformats.org/officeDocument/2006/relationships/slideLayout" Target="../slideLayouts/slideLayout41.xml"/><Relationship Id="rId9"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image" Target="../media/image1.png"/><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60.xml"/><Relationship Id="rId2" Type="http://schemas.openxmlformats.org/officeDocument/2006/relationships/slideLayout" Target="../slideLayouts/slideLayout59.xml"/><Relationship Id="rId1" Type="http://schemas.openxmlformats.org/officeDocument/2006/relationships/slideLayout" Target="../slideLayouts/slideLayout58.xml"/><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63.xml"/><Relationship Id="rId7" Type="http://schemas.openxmlformats.org/officeDocument/2006/relationships/theme" Target="../theme/theme7.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5" Type="http://schemas.openxmlformats.org/officeDocument/2006/relationships/slideLayout" Target="../slideLayouts/slideLayout65.xml"/><Relationship Id="rId4"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68313" y="0"/>
            <a:ext cx="7685088" cy="850158"/>
          </a:xfrm>
          <a:prstGeom prst="rect">
            <a:avLst/>
          </a:prstGeom>
        </p:spPr>
        <p:txBody>
          <a:bodyPr vert="horz" lIns="0" tIns="0" rIns="0" bIns="0" rtlCol="0" anchor="b" anchorCtr="0">
            <a:noAutofit/>
          </a:bodyPr>
          <a:lstStyle/>
          <a:p>
            <a:r>
              <a:rPr lang="en-GB"/>
              <a:t>Click to edit Master title style</a:t>
            </a:r>
            <a:endParaRPr lang="en-AU" dirty="0"/>
          </a:p>
        </p:txBody>
      </p:sp>
      <p:sp>
        <p:nvSpPr>
          <p:cNvPr id="17" name="Footer Placeholder 4"/>
          <p:cNvSpPr>
            <a:spLocks noGrp="1"/>
          </p:cNvSpPr>
          <p:nvPr>
            <p:ph type="ftr" sz="quarter" idx="3"/>
          </p:nvPr>
        </p:nvSpPr>
        <p:spPr>
          <a:xfrm>
            <a:off x="468312" y="4653166"/>
            <a:ext cx="8207375" cy="162050"/>
          </a:xfrm>
          <a:prstGeom prst="rect">
            <a:avLst/>
          </a:prstGeom>
        </p:spPr>
        <p:txBody>
          <a:bodyPr vert="horz" wrap="none" lIns="0" tIns="0" rIns="0" bIns="0" rtlCol="0" anchor="b" anchorCtr="0"/>
          <a:lstStyle>
            <a:lvl1pPr>
              <a:lnSpc>
                <a:spcPct val="90000"/>
              </a:lnSpc>
              <a:defRPr lang="en-AU" sz="700" b="1" dirty="0">
                <a:solidFill>
                  <a:schemeClr val="accent6"/>
                </a:solidFill>
                <a:latin typeface="Calibri" panose="020F0502020204030204" pitchFamily="34" charset="0"/>
                <a:cs typeface="Arial" pitchFamily="34" charset="0"/>
              </a:defRPr>
            </a:lvl1pPr>
          </a:lstStyle>
          <a:p>
            <a:r>
              <a:rPr lang="en-GB"/>
              <a:t>Intro to the RCPT : FERMA, October 2017</a:t>
            </a:r>
            <a:endParaRPr lang="en-GB" dirty="0"/>
          </a:p>
        </p:txBody>
      </p:sp>
      <p:sp>
        <p:nvSpPr>
          <p:cNvPr id="11"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accent6"/>
                </a:solidFill>
                <a:latin typeface="Calibri" panose="020F0502020204030204" pitchFamily="34" charset="0"/>
                <a:cs typeface="Arial" pitchFamily="34" charset="0"/>
              </a:defRPr>
            </a:lvl1pPr>
          </a:lstStyle>
          <a:p>
            <a:r>
              <a:rPr lang="en-US"/>
              <a:t>Intro to the RCPT :  FERMA, October 2017 </a:t>
            </a:r>
            <a:endParaRPr lang="en-AU" dirty="0"/>
          </a:p>
        </p:txBody>
      </p:sp>
      <p:sp>
        <p:nvSpPr>
          <p:cNvPr id="12" name="TextBox 11"/>
          <p:cNvSpPr txBox="1"/>
          <p:nvPr/>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accent6"/>
                </a:solidFill>
                <a:latin typeface="Calibri" panose="020F0502020204030204" pitchFamily="34" charset="0"/>
              </a:rPr>
              <a:pPr lvl="0" algn="l">
                <a:lnSpc>
                  <a:spcPct val="90000"/>
                </a:lnSpc>
              </a:pPr>
              <a:t>‹#›</a:t>
            </a:fld>
            <a:endParaRPr lang="en-AU" sz="700" b="1" dirty="0">
              <a:solidFill>
                <a:schemeClr val="accent6"/>
              </a:solidFill>
              <a:latin typeface="Calibri" panose="020F0502020204030204" pitchFamily="34" charset="0"/>
            </a:endParaRPr>
          </a:p>
        </p:txBody>
      </p:sp>
      <p:pic>
        <p:nvPicPr>
          <p:cNvPr id="7" name="Picture 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8343877" y="395288"/>
            <a:ext cx="403915" cy="371723"/>
          </a:xfrm>
          <a:prstGeom prst="rect">
            <a:avLst/>
          </a:prstGeom>
        </p:spPr>
      </p:pic>
    </p:spTree>
    <p:extLst>
      <p:ext uri="{BB962C8B-B14F-4D97-AF65-F5344CB8AC3E}">
        <p14:creationId xmlns:p14="http://schemas.microsoft.com/office/powerpoint/2010/main" val="206345408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718" r:id="rId3"/>
    <p:sldLayoutId id="2147483793" r:id="rId4"/>
    <p:sldLayoutId id="2147483794" r:id="rId5"/>
    <p:sldLayoutId id="2147483795" r:id="rId6"/>
    <p:sldLayoutId id="2147483811" r:id="rId7"/>
    <p:sldLayoutId id="2147483812" r:id="rId8"/>
    <p:sldLayoutId id="2147483818" r:id="rId9"/>
    <p:sldLayoutId id="2147483822" r:id="rId10"/>
    <p:sldLayoutId id="2147483823" r:id="rId11"/>
    <p:sldLayoutId id="2147483824" r:id="rId12"/>
  </p:sldLayoutIdLst>
  <p:hf sldNum="0" hdr="0" dt="0"/>
  <p:txStyles>
    <p:titleStyle>
      <a:lvl1pPr algn="l" defTabSz="914400" rtl="0" eaLnBrk="1" latinLnBrk="0" hangingPunct="1">
        <a:lnSpc>
          <a:spcPct val="90000"/>
        </a:lnSpc>
        <a:spcBef>
          <a:spcPct val="0"/>
        </a:spcBef>
        <a:buNone/>
        <a:defRPr sz="2400" b="1" kern="1200">
          <a:solidFill>
            <a:schemeClr val="bg2"/>
          </a:solidFill>
          <a:latin typeface="Calibri" panose="020F0502020204030204" pitchFamily="34" charset="0"/>
          <a:ea typeface="+mj-ea"/>
          <a:cs typeface="Arial" pitchFamily="34" charset="0"/>
        </a:defRPr>
      </a:lvl1pPr>
    </p:titleStyle>
    <p:bodyStyle>
      <a:lvl1pPr marL="0" indent="0" algn="l" defTabSz="914400" rtl="0" eaLnBrk="1" latinLnBrk="0" hangingPunct="1">
        <a:lnSpc>
          <a:spcPct val="90000"/>
        </a:lnSpc>
        <a:spcBef>
          <a:spcPts val="0"/>
        </a:spcBef>
        <a:spcAft>
          <a:spcPts val="600"/>
        </a:spcAft>
        <a:buFont typeface="Arial" pitchFamily="34" charset="0"/>
        <a:buNone/>
        <a:defRPr sz="2000" kern="1200">
          <a:solidFill>
            <a:schemeClr val="accent6"/>
          </a:solidFill>
          <a:latin typeface="Calibri" panose="020F0502020204030204" pitchFamily="34" charset="0"/>
          <a:ea typeface="+mn-ea"/>
          <a:cs typeface="Arial" pitchFamily="34" charset="0"/>
        </a:defRPr>
      </a:lvl1pPr>
      <a:lvl2pPr marL="215900" indent="-215900" algn="l" defTabSz="914400" rtl="0" eaLnBrk="1" latinLnBrk="0" hangingPunct="1">
        <a:lnSpc>
          <a:spcPct val="90000"/>
        </a:lnSpc>
        <a:spcBef>
          <a:spcPts val="0"/>
        </a:spcBef>
        <a:spcAft>
          <a:spcPts val="600"/>
        </a:spcAft>
        <a:buClr>
          <a:schemeClr val="tx1"/>
        </a:buClr>
        <a:buFont typeface="Arial" pitchFamily="34" charset="0"/>
        <a:buChar char="•"/>
        <a:defRPr sz="2000" kern="1200">
          <a:solidFill>
            <a:schemeClr val="accent6"/>
          </a:solidFill>
          <a:latin typeface="Calibri" panose="020F0502020204030204" pitchFamily="34" charset="0"/>
          <a:ea typeface="+mn-ea"/>
          <a:cs typeface="Arial" pitchFamily="34" charset="0"/>
        </a:defRPr>
      </a:lvl2pPr>
      <a:lvl3pPr marL="432000" indent="-216000" algn="l" defTabSz="914400" rtl="0" eaLnBrk="1" latinLnBrk="0" hangingPunct="1">
        <a:lnSpc>
          <a:spcPct val="90000"/>
        </a:lnSpc>
        <a:spcBef>
          <a:spcPts val="0"/>
        </a:spcBef>
        <a:spcAft>
          <a:spcPts val="600"/>
        </a:spcAft>
        <a:buClr>
          <a:schemeClr val="tx1"/>
        </a:buClr>
        <a:buFont typeface="Arial" pitchFamily="34" charset="0"/>
        <a:buChar char="›"/>
        <a:defRPr sz="1800" kern="1200">
          <a:solidFill>
            <a:schemeClr val="accent6"/>
          </a:solidFill>
          <a:latin typeface="Calibri" panose="020F0502020204030204" pitchFamily="34" charset="0"/>
          <a:ea typeface="+mn-ea"/>
          <a:cs typeface="Arial" pitchFamily="34" charset="0"/>
        </a:defRPr>
      </a:lvl3pPr>
      <a:lvl4pPr marL="647700" indent="-215900" algn="l" defTabSz="914400" rtl="0" eaLnBrk="1" latinLnBrk="0" hangingPunct="1">
        <a:lnSpc>
          <a:spcPct val="90000"/>
        </a:lnSpc>
        <a:spcBef>
          <a:spcPts val="0"/>
        </a:spcBef>
        <a:spcAft>
          <a:spcPts val="600"/>
        </a:spcAft>
        <a:buClr>
          <a:schemeClr val="tx1"/>
        </a:buClr>
        <a:buFont typeface="Arial" pitchFamily="34" charset="0"/>
        <a:buChar char="›"/>
        <a:defRPr sz="1600" kern="1200">
          <a:solidFill>
            <a:schemeClr val="accent6"/>
          </a:solidFill>
          <a:latin typeface="Calibri" panose="020F0502020204030204" pitchFamily="34" charset="0"/>
          <a:ea typeface="+mn-ea"/>
          <a:cs typeface="Arial" pitchFamily="34" charset="0"/>
        </a:defRPr>
      </a:lvl4pPr>
      <a:lvl5pPr marL="864000" indent="-216000" algn="l" defTabSz="914400" rtl="0" eaLnBrk="1" latinLnBrk="0" hangingPunct="1">
        <a:lnSpc>
          <a:spcPct val="90000"/>
        </a:lnSpc>
        <a:spcBef>
          <a:spcPts val="0"/>
        </a:spcBef>
        <a:spcAft>
          <a:spcPts val="600"/>
        </a:spcAft>
        <a:buClr>
          <a:schemeClr val="accent6"/>
        </a:buClr>
        <a:buFont typeface="Arial" pitchFamily="34" charset="0"/>
        <a:buChar char="•"/>
        <a:defRPr sz="1600" kern="1200" baseline="0">
          <a:solidFill>
            <a:schemeClr val="accent6"/>
          </a:solidFill>
          <a:latin typeface="Calibri" panose="020F0502020204030204" pitchFamily="34" charset="0"/>
          <a:ea typeface="+mn-ea"/>
          <a:cs typeface="Arial" pitchFamily="34" charset="0"/>
        </a:defRPr>
      </a:lvl5pPr>
      <a:lvl6pPr marL="1080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6pPr>
      <a:lvl7pPr marL="1296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7pPr>
      <a:lvl8pPr marL="1512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8pPr>
      <a:lvl9pPr marL="1728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5" userDrawn="1">
          <p15:clr>
            <a:srgbClr val="F26B43"/>
          </p15:clr>
        </p15:guide>
        <p15:guide id="2" pos="5465" userDrawn="1">
          <p15:clr>
            <a:srgbClr val="F26B43"/>
          </p15:clr>
        </p15:guide>
        <p15:guide id="3" pos="2880" userDrawn="1">
          <p15:clr>
            <a:srgbClr val="F26B43"/>
          </p15:clr>
        </p15:guide>
        <p15:guide id="4" orient="horz" pos="69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TextBox 11"/>
          <p:cNvSpPr txBox="1"/>
          <p:nvPr/>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accent6"/>
                </a:solidFill>
                <a:latin typeface="Calibri" panose="020F0502020204030204" pitchFamily="34" charset="0"/>
              </a:rPr>
              <a:pPr lvl="0" algn="l">
                <a:lnSpc>
                  <a:spcPct val="90000"/>
                </a:lnSpc>
              </a:pPr>
              <a:t>‹#›</a:t>
            </a:fld>
            <a:endParaRPr lang="en-AU" sz="700" b="1" dirty="0">
              <a:solidFill>
                <a:schemeClr val="accent6"/>
              </a:solidFill>
              <a:latin typeface="Calibri" panose="020F0502020204030204" pitchFamily="34" charset="0"/>
            </a:endParaRPr>
          </a:p>
        </p:txBody>
      </p:sp>
      <p:sp>
        <p:nvSpPr>
          <p:cNvPr id="9"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accent6"/>
                </a:solidFill>
                <a:latin typeface="Calibri" panose="020F0502020204030204" pitchFamily="34" charset="0"/>
                <a:cs typeface="Arial" pitchFamily="34" charset="0"/>
              </a:defRPr>
            </a:lvl1pPr>
          </a:lstStyle>
          <a:p>
            <a:r>
              <a:rPr lang="en-US"/>
              <a:t>Intro to the RCPT :  FERMA, October 2017 </a:t>
            </a:r>
            <a:endParaRPr lang="en-AU" dirty="0"/>
          </a:p>
        </p:txBody>
      </p:sp>
    </p:spTree>
    <p:extLst>
      <p:ext uri="{BB962C8B-B14F-4D97-AF65-F5344CB8AC3E}">
        <p14:creationId xmlns:p14="http://schemas.microsoft.com/office/powerpoint/2010/main" val="221953665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96" r:id="rId13"/>
    <p:sldLayoutId id="2147483797" r:id="rId14"/>
    <p:sldLayoutId id="2147483798" r:id="rId15"/>
    <p:sldLayoutId id="2147483799" r:id="rId16"/>
  </p:sldLayoutIdLst>
  <p:hf sldNum="0" hdr="0" dt="0"/>
  <p:txStyles>
    <p:titleStyle>
      <a:lvl1pPr algn="l" defTabSz="914400" rtl="0" eaLnBrk="1" latinLnBrk="0" hangingPunct="1">
        <a:spcBef>
          <a:spcPct val="0"/>
        </a:spcBef>
        <a:buNone/>
        <a:defRPr sz="2400" b="1" kern="1200">
          <a:solidFill>
            <a:schemeClr val="bg2"/>
          </a:solidFill>
          <a:latin typeface="Calibri" panose="020F0502020204030204" pitchFamily="34" charset="0"/>
          <a:ea typeface="+mj-ea"/>
          <a:cs typeface="Arial" pitchFamily="34" charset="0"/>
        </a:defRPr>
      </a:lvl1pPr>
    </p:titleStyle>
    <p:bodyStyle>
      <a:lvl1pPr marL="0" indent="0" algn="l" defTabSz="914400" rtl="0" eaLnBrk="1" latinLnBrk="0" hangingPunct="1">
        <a:lnSpc>
          <a:spcPct val="90000"/>
        </a:lnSpc>
        <a:spcBef>
          <a:spcPts val="0"/>
        </a:spcBef>
        <a:spcAft>
          <a:spcPts val="600"/>
        </a:spcAft>
        <a:buFont typeface="Arial" pitchFamily="34" charset="0"/>
        <a:buNone/>
        <a:defRPr sz="2000" kern="1200">
          <a:solidFill>
            <a:schemeClr val="accent6"/>
          </a:solidFill>
          <a:latin typeface="Calibri" panose="020F0502020204030204" pitchFamily="34" charset="0"/>
          <a:ea typeface="+mn-ea"/>
          <a:cs typeface="Arial" pitchFamily="34" charset="0"/>
        </a:defRPr>
      </a:lvl1pPr>
      <a:lvl2pPr marL="215900" indent="-215900" algn="l" defTabSz="914400" rtl="0" eaLnBrk="1" latinLnBrk="0" hangingPunct="1">
        <a:lnSpc>
          <a:spcPct val="90000"/>
        </a:lnSpc>
        <a:spcBef>
          <a:spcPts val="0"/>
        </a:spcBef>
        <a:spcAft>
          <a:spcPts val="600"/>
        </a:spcAft>
        <a:buClr>
          <a:schemeClr val="tx2"/>
        </a:buClr>
        <a:buFont typeface="Arial" pitchFamily="34" charset="0"/>
        <a:buChar char="•"/>
        <a:defRPr sz="2000" kern="1200">
          <a:solidFill>
            <a:schemeClr val="accent6"/>
          </a:solidFill>
          <a:latin typeface="Calibri" panose="020F0502020204030204" pitchFamily="34" charset="0"/>
          <a:ea typeface="+mn-ea"/>
          <a:cs typeface="Arial" pitchFamily="34" charset="0"/>
        </a:defRPr>
      </a:lvl2pPr>
      <a:lvl3pPr marL="432000" indent="-216000" algn="l" defTabSz="914400" rtl="0" eaLnBrk="1" latinLnBrk="0" hangingPunct="1">
        <a:lnSpc>
          <a:spcPct val="90000"/>
        </a:lnSpc>
        <a:spcBef>
          <a:spcPts val="0"/>
        </a:spcBef>
        <a:spcAft>
          <a:spcPts val="600"/>
        </a:spcAft>
        <a:buClr>
          <a:schemeClr val="tx2"/>
        </a:buClr>
        <a:buFont typeface="Arial" pitchFamily="34" charset="0"/>
        <a:buChar char="›"/>
        <a:defRPr sz="1800" kern="1200">
          <a:solidFill>
            <a:schemeClr val="accent6"/>
          </a:solidFill>
          <a:latin typeface="Calibri" panose="020F0502020204030204" pitchFamily="34" charset="0"/>
          <a:ea typeface="+mn-ea"/>
          <a:cs typeface="Arial" pitchFamily="34" charset="0"/>
        </a:defRPr>
      </a:lvl3pPr>
      <a:lvl4pPr marL="647700" indent="-215900" algn="l" defTabSz="914400" rtl="0" eaLnBrk="1" latinLnBrk="0" hangingPunct="1">
        <a:lnSpc>
          <a:spcPct val="90000"/>
        </a:lnSpc>
        <a:spcBef>
          <a:spcPts val="0"/>
        </a:spcBef>
        <a:spcAft>
          <a:spcPts val="600"/>
        </a:spcAft>
        <a:buClr>
          <a:schemeClr val="tx1"/>
        </a:buClr>
        <a:buFont typeface="Arial" pitchFamily="34" charset="0"/>
        <a:buChar char="›"/>
        <a:defRPr sz="1600" kern="1200">
          <a:solidFill>
            <a:schemeClr val="accent6"/>
          </a:solidFill>
          <a:latin typeface="Calibri" panose="020F0502020204030204" pitchFamily="34" charset="0"/>
          <a:ea typeface="+mn-ea"/>
          <a:cs typeface="Arial" pitchFamily="34" charset="0"/>
        </a:defRPr>
      </a:lvl4pPr>
      <a:lvl5pPr marL="864000" indent="-216000" algn="l" defTabSz="914400" rtl="0" eaLnBrk="1" latinLnBrk="0" hangingPunct="1">
        <a:lnSpc>
          <a:spcPct val="90000"/>
        </a:lnSpc>
        <a:spcBef>
          <a:spcPts val="0"/>
        </a:spcBef>
        <a:spcAft>
          <a:spcPts val="600"/>
        </a:spcAft>
        <a:buClr>
          <a:schemeClr val="accent6"/>
        </a:buClr>
        <a:buFont typeface="Arial" pitchFamily="34" charset="0"/>
        <a:buChar char="•"/>
        <a:defRPr sz="1600" kern="1200" baseline="0">
          <a:solidFill>
            <a:schemeClr val="accent6"/>
          </a:solidFill>
          <a:latin typeface="Calibri" panose="020F0502020204030204" pitchFamily="34" charset="0"/>
          <a:ea typeface="+mn-ea"/>
          <a:cs typeface="Arial" pitchFamily="34" charset="0"/>
        </a:defRPr>
      </a:lvl5pPr>
      <a:lvl6pPr marL="1080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6pPr>
      <a:lvl7pPr marL="1296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7pPr>
      <a:lvl8pPr marL="1512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8pPr>
      <a:lvl9pPr marL="1728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5" userDrawn="1">
          <p15:clr>
            <a:srgbClr val="F26B43"/>
          </p15:clr>
        </p15:guide>
        <p15:guide id="2" pos="5465" userDrawn="1">
          <p15:clr>
            <a:srgbClr val="F26B43"/>
          </p15:clr>
        </p15:guide>
        <p15:guide id="3" pos="2880" userDrawn="1">
          <p15:clr>
            <a:srgbClr val="F26B43"/>
          </p15:clr>
        </p15:guide>
        <p15:guide id="4" orient="horz" pos="696"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7" name="Footer Placeholder 4"/>
          <p:cNvSpPr>
            <a:spLocks noGrp="1"/>
          </p:cNvSpPr>
          <p:nvPr>
            <p:ph type="ftr" sz="quarter" idx="3"/>
          </p:nvPr>
        </p:nvSpPr>
        <p:spPr>
          <a:xfrm>
            <a:off x="468312" y="4653166"/>
            <a:ext cx="8207375" cy="162050"/>
          </a:xfrm>
          <a:prstGeom prst="rect">
            <a:avLst/>
          </a:prstGeom>
        </p:spPr>
        <p:txBody>
          <a:bodyPr vert="horz" wrap="none" lIns="0" tIns="0" rIns="0" bIns="0" rtlCol="0" anchor="b" anchorCtr="0"/>
          <a:lstStyle>
            <a:lvl1pPr>
              <a:lnSpc>
                <a:spcPct val="90000"/>
              </a:lnSpc>
              <a:defRPr lang="en-AU" sz="700" b="1" dirty="0">
                <a:solidFill>
                  <a:schemeClr val="accent6"/>
                </a:solidFill>
                <a:latin typeface="Calibri" panose="020F0502020204030204" pitchFamily="34" charset="0"/>
                <a:cs typeface="Arial" pitchFamily="34" charset="0"/>
              </a:defRPr>
            </a:lvl1pPr>
          </a:lstStyle>
          <a:p>
            <a:r>
              <a:rPr lang="en-GB"/>
              <a:t>Intro to the RCPT : FERMA, October 2017</a:t>
            </a:r>
            <a:endParaRPr lang="en-GB" dirty="0"/>
          </a:p>
        </p:txBody>
      </p:sp>
      <p:sp>
        <p:nvSpPr>
          <p:cNvPr id="11"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accent6"/>
                </a:solidFill>
                <a:latin typeface="Calibri" panose="020F0502020204030204" pitchFamily="34" charset="0"/>
                <a:cs typeface="Arial" pitchFamily="34" charset="0"/>
              </a:defRPr>
            </a:lvl1pPr>
          </a:lstStyle>
          <a:p>
            <a:r>
              <a:rPr lang="en-US"/>
              <a:t>Intro to the RCPT :  FERMA, October 2017 </a:t>
            </a:r>
            <a:endParaRPr lang="en-AU" dirty="0"/>
          </a:p>
        </p:txBody>
      </p:sp>
      <p:sp>
        <p:nvSpPr>
          <p:cNvPr id="12" name="TextBox 11"/>
          <p:cNvSpPr txBox="1"/>
          <p:nvPr/>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accent6"/>
                </a:solidFill>
                <a:latin typeface="Calibri" panose="020F0502020204030204" pitchFamily="34" charset="0"/>
              </a:rPr>
              <a:pPr lvl="0" algn="l">
                <a:lnSpc>
                  <a:spcPct val="90000"/>
                </a:lnSpc>
              </a:pPr>
              <a:t>‹#›</a:t>
            </a:fld>
            <a:endParaRPr lang="en-AU" sz="700" b="1" dirty="0">
              <a:solidFill>
                <a:schemeClr val="accent6"/>
              </a:solidFill>
              <a:latin typeface="Calibri" panose="020F0502020204030204" pitchFamily="34" charset="0"/>
            </a:endParaRPr>
          </a:p>
        </p:txBody>
      </p:sp>
    </p:spTree>
    <p:extLst>
      <p:ext uri="{BB962C8B-B14F-4D97-AF65-F5344CB8AC3E}">
        <p14:creationId xmlns:p14="http://schemas.microsoft.com/office/powerpoint/2010/main" val="931604972"/>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800" r:id="rId6"/>
    <p:sldLayoutId id="2147483801" r:id="rId7"/>
    <p:sldLayoutId id="2147483802" r:id="rId8"/>
    <p:sldLayoutId id="2147483803" r:id="rId9"/>
  </p:sldLayoutIdLst>
  <p:hf sldNum="0" hdr="0" dt="0"/>
  <p:txStyles>
    <p:titleStyle>
      <a:lvl1pPr algn="l" defTabSz="914400" rtl="0" eaLnBrk="1" latinLnBrk="0" hangingPunct="1">
        <a:spcBef>
          <a:spcPct val="0"/>
        </a:spcBef>
        <a:buNone/>
        <a:defRPr sz="2400" b="1" kern="1200">
          <a:solidFill>
            <a:schemeClr val="bg2"/>
          </a:solidFill>
          <a:latin typeface="Calibri" panose="020F0502020204030204" pitchFamily="34" charset="0"/>
          <a:ea typeface="+mj-ea"/>
          <a:cs typeface="Arial" pitchFamily="34" charset="0"/>
        </a:defRPr>
      </a:lvl1pPr>
    </p:titleStyle>
    <p:bodyStyle>
      <a:lvl1pPr marL="0" indent="0" algn="l" defTabSz="914400" rtl="0" eaLnBrk="1" latinLnBrk="0" hangingPunct="1">
        <a:lnSpc>
          <a:spcPct val="90000"/>
        </a:lnSpc>
        <a:spcBef>
          <a:spcPts val="0"/>
        </a:spcBef>
        <a:spcAft>
          <a:spcPts val="600"/>
        </a:spcAft>
        <a:buFont typeface="Arial" pitchFamily="34" charset="0"/>
        <a:buNone/>
        <a:defRPr sz="2000" kern="1200">
          <a:solidFill>
            <a:schemeClr val="accent6"/>
          </a:solidFill>
          <a:latin typeface="Calibri" panose="020F0502020204030204" pitchFamily="34" charset="0"/>
          <a:ea typeface="+mn-ea"/>
          <a:cs typeface="Arial" pitchFamily="34" charset="0"/>
        </a:defRPr>
      </a:lvl1pPr>
      <a:lvl2pPr marL="215900" indent="-215900" algn="l" defTabSz="914400" rtl="0" eaLnBrk="1" latinLnBrk="0" hangingPunct="1">
        <a:lnSpc>
          <a:spcPct val="90000"/>
        </a:lnSpc>
        <a:spcBef>
          <a:spcPts val="0"/>
        </a:spcBef>
        <a:spcAft>
          <a:spcPts val="600"/>
        </a:spcAft>
        <a:buClr>
          <a:schemeClr val="tx2"/>
        </a:buClr>
        <a:buFont typeface="Arial" pitchFamily="34" charset="0"/>
        <a:buChar char="•"/>
        <a:defRPr sz="2000" kern="1200">
          <a:solidFill>
            <a:schemeClr val="accent6"/>
          </a:solidFill>
          <a:latin typeface="Calibri" panose="020F0502020204030204" pitchFamily="34" charset="0"/>
          <a:ea typeface="+mn-ea"/>
          <a:cs typeface="Arial" pitchFamily="34" charset="0"/>
        </a:defRPr>
      </a:lvl2pPr>
      <a:lvl3pPr marL="432000" indent="-216000" algn="l" defTabSz="914400" rtl="0" eaLnBrk="1" latinLnBrk="0" hangingPunct="1">
        <a:lnSpc>
          <a:spcPct val="90000"/>
        </a:lnSpc>
        <a:spcBef>
          <a:spcPts val="0"/>
        </a:spcBef>
        <a:spcAft>
          <a:spcPts val="600"/>
        </a:spcAft>
        <a:buClr>
          <a:schemeClr val="tx2"/>
        </a:buClr>
        <a:buFont typeface="Arial" pitchFamily="34" charset="0"/>
        <a:buChar char="›"/>
        <a:defRPr sz="1800" kern="1200">
          <a:solidFill>
            <a:schemeClr val="accent6"/>
          </a:solidFill>
          <a:latin typeface="Calibri" panose="020F0502020204030204" pitchFamily="34" charset="0"/>
          <a:ea typeface="+mn-ea"/>
          <a:cs typeface="Arial" pitchFamily="34" charset="0"/>
        </a:defRPr>
      </a:lvl3pPr>
      <a:lvl4pPr marL="647700" indent="-215900" algn="l" defTabSz="914400" rtl="0" eaLnBrk="1" latinLnBrk="0" hangingPunct="1">
        <a:lnSpc>
          <a:spcPct val="90000"/>
        </a:lnSpc>
        <a:spcBef>
          <a:spcPts val="0"/>
        </a:spcBef>
        <a:spcAft>
          <a:spcPts val="600"/>
        </a:spcAft>
        <a:buClr>
          <a:schemeClr val="tx1"/>
        </a:buClr>
        <a:buFont typeface="Arial" pitchFamily="34" charset="0"/>
        <a:buChar char="›"/>
        <a:defRPr sz="1600" kern="1200">
          <a:solidFill>
            <a:schemeClr val="accent6"/>
          </a:solidFill>
          <a:latin typeface="Calibri" panose="020F0502020204030204" pitchFamily="34" charset="0"/>
          <a:ea typeface="+mn-ea"/>
          <a:cs typeface="Arial" pitchFamily="34" charset="0"/>
        </a:defRPr>
      </a:lvl4pPr>
      <a:lvl5pPr marL="864000" indent="-216000" algn="l" defTabSz="914400" rtl="0" eaLnBrk="1" latinLnBrk="0" hangingPunct="1">
        <a:lnSpc>
          <a:spcPct val="90000"/>
        </a:lnSpc>
        <a:spcBef>
          <a:spcPts val="0"/>
        </a:spcBef>
        <a:spcAft>
          <a:spcPts val="600"/>
        </a:spcAft>
        <a:buClr>
          <a:schemeClr val="accent6"/>
        </a:buClr>
        <a:buFont typeface="Arial" pitchFamily="34" charset="0"/>
        <a:buChar char="•"/>
        <a:defRPr sz="1600" kern="1200" baseline="0">
          <a:solidFill>
            <a:schemeClr val="accent6"/>
          </a:solidFill>
          <a:latin typeface="Calibri" panose="020F0502020204030204" pitchFamily="34" charset="0"/>
          <a:ea typeface="+mn-ea"/>
          <a:cs typeface="Arial" pitchFamily="34" charset="0"/>
        </a:defRPr>
      </a:lvl5pPr>
      <a:lvl6pPr marL="1080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6pPr>
      <a:lvl7pPr marL="1296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7pPr>
      <a:lvl8pPr marL="1512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8pPr>
      <a:lvl9pPr marL="1728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5" userDrawn="1">
          <p15:clr>
            <a:srgbClr val="F26B43"/>
          </p15:clr>
        </p15:guide>
        <p15:guide id="2" pos="5465" userDrawn="1">
          <p15:clr>
            <a:srgbClr val="F26B43"/>
          </p15:clr>
        </p15:guide>
        <p15:guide id="3" pos="2880" userDrawn="1">
          <p15:clr>
            <a:srgbClr val="F26B43"/>
          </p15:clr>
        </p15:guide>
        <p15:guide id="4" orient="horz" pos="696"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68313" y="0"/>
            <a:ext cx="7685088" cy="850158"/>
          </a:xfrm>
          <a:prstGeom prst="rect">
            <a:avLst/>
          </a:prstGeom>
        </p:spPr>
        <p:txBody>
          <a:bodyPr vert="horz" lIns="0" tIns="0" rIns="0" bIns="0" rtlCol="0" anchor="b" anchorCtr="0">
            <a:noAutofit/>
          </a:bodyPr>
          <a:lstStyle/>
          <a:p>
            <a:r>
              <a:rPr lang="en-US" dirty="0"/>
              <a:t>Click to edit Master title style</a:t>
            </a:r>
            <a:endParaRPr lang="en-AU" dirty="0"/>
          </a:p>
        </p:txBody>
      </p:sp>
      <p:sp>
        <p:nvSpPr>
          <p:cNvPr id="3" name="Text Placeholder 2"/>
          <p:cNvSpPr>
            <a:spLocks noGrp="1"/>
          </p:cNvSpPr>
          <p:nvPr>
            <p:ph type="body" idx="1"/>
          </p:nvPr>
        </p:nvSpPr>
        <p:spPr>
          <a:xfrm>
            <a:off x="468313" y="1100990"/>
            <a:ext cx="8207375" cy="3158512"/>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7" name="Footer Placeholder 4"/>
          <p:cNvSpPr>
            <a:spLocks noGrp="1"/>
          </p:cNvSpPr>
          <p:nvPr>
            <p:ph type="ftr" sz="quarter" idx="3"/>
          </p:nvPr>
        </p:nvSpPr>
        <p:spPr>
          <a:xfrm>
            <a:off x="468312" y="4653166"/>
            <a:ext cx="8207375" cy="162050"/>
          </a:xfrm>
          <a:prstGeom prst="rect">
            <a:avLst/>
          </a:prstGeom>
        </p:spPr>
        <p:txBody>
          <a:bodyPr vert="horz" wrap="none" lIns="0" tIns="0" rIns="0" bIns="0" rtlCol="0" anchor="b" anchorCtr="0"/>
          <a:lstStyle>
            <a:lvl1pPr>
              <a:lnSpc>
                <a:spcPct val="90000"/>
              </a:lnSpc>
              <a:defRPr lang="en-AU" sz="700" b="1" dirty="0">
                <a:solidFill>
                  <a:schemeClr val="accent6"/>
                </a:solidFill>
                <a:latin typeface="Calibri" panose="020F0502020204030204" pitchFamily="34" charset="0"/>
                <a:cs typeface="Arial" pitchFamily="34" charset="0"/>
              </a:defRPr>
            </a:lvl1pPr>
          </a:lstStyle>
          <a:p>
            <a:r>
              <a:rPr lang="en-GB"/>
              <a:t>Intro to the RCPT : FERMA, October 2017</a:t>
            </a:r>
            <a:endParaRPr lang="en-GB" dirty="0"/>
          </a:p>
        </p:txBody>
      </p:sp>
      <p:sp>
        <p:nvSpPr>
          <p:cNvPr id="11"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accent6"/>
                </a:solidFill>
                <a:latin typeface="Calibri" panose="020F0502020204030204" pitchFamily="34" charset="0"/>
                <a:cs typeface="Arial" pitchFamily="34" charset="0"/>
              </a:defRPr>
            </a:lvl1pPr>
          </a:lstStyle>
          <a:p>
            <a:r>
              <a:rPr lang="en-US"/>
              <a:t>Intro to the RCPT :  FERMA, October 2017 </a:t>
            </a:r>
            <a:endParaRPr lang="en-AU" dirty="0"/>
          </a:p>
        </p:txBody>
      </p:sp>
      <p:sp>
        <p:nvSpPr>
          <p:cNvPr id="12" name="TextBox 11"/>
          <p:cNvSpPr txBox="1"/>
          <p:nvPr/>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accent6"/>
                </a:solidFill>
                <a:latin typeface="Calibri" panose="020F0502020204030204" pitchFamily="34" charset="0"/>
              </a:rPr>
              <a:pPr lvl="0" algn="l">
                <a:lnSpc>
                  <a:spcPct val="90000"/>
                </a:lnSpc>
              </a:pPr>
              <a:t>‹#›</a:t>
            </a:fld>
            <a:endParaRPr lang="en-AU" sz="700" b="1" dirty="0">
              <a:solidFill>
                <a:schemeClr val="accent6"/>
              </a:solidFill>
              <a:latin typeface="Calibri" panose="020F0502020204030204" pitchFamily="34" charset="0"/>
            </a:endParaRPr>
          </a:p>
        </p:txBody>
      </p:sp>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343877" y="395288"/>
            <a:ext cx="403915" cy="371723"/>
          </a:xfrm>
          <a:prstGeom prst="rect">
            <a:avLst/>
          </a:prstGeom>
        </p:spPr>
      </p:pic>
    </p:spTree>
    <p:extLst>
      <p:ext uri="{BB962C8B-B14F-4D97-AF65-F5344CB8AC3E}">
        <p14:creationId xmlns:p14="http://schemas.microsoft.com/office/powerpoint/2010/main" val="3492215649"/>
      </p:ext>
    </p:extLst>
  </p:cSld>
  <p:clrMap bg1="lt1" tx1="dk1" bg2="lt2" tx2="dk2" accent1="accent1" accent2="accent2" accent3="accent3" accent4="accent4" accent5="accent5" accent6="accent6" hlink="hlink" folHlink="folHlink"/>
  <p:sldLayoutIdLst>
    <p:sldLayoutId id="2147483761" r:id="rId1"/>
    <p:sldLayoutId id="2147483787" r:id="rId2"/>
    <p:sldLayoutId id="2147483762" r:id="rId3"/>
    <p:sldLayoutId id="2147483804" r:id="rId4"/>
    <p:sldLayoutId id="2147483805" r:id="rId5"/>
    <p:sldLayoutId id="2147483806" r:id="rId6"/>
    <p:sldLayoutId id="2147483807" r:id="rId7"/>
  </p:sldLayoutIdLst>
  <p:hf sldNum="0" hdr="0" dt="0"/>
  <p:txStyles>
    <p:titleStyle>
      <a:lvl1pPr algn="l" defTabSz="914400" rtl="0" eaLnBrk="1" latinLnBrk="0" hangingPunct="1">
        <a:lnSpc>
          <a:spcPct val="90000"/>
        </a:lnSpc>
        <a:spcBef>
          <a:spcPct val="0"/>
        </a:spcBef>
        <a:buNone/>
        <a:defRPr sz="2400" b="1" kern="1200">
          <a:solidFill>
            <a:schemeClr val="bg2"/>
          </a:solidFill>
          <a:latin typeface="Calibri" panose="020F0502020204030204" pitchFamily="34" charset="0"/>
          <a:ea typeface="+mj-ea"/>
          <a:cs typeface="Arial" pitchFamily="34" charset="0"/>
        </a:defRPr>
      </a:lvl1pPr>
    </p:titleStyle>
    <p:bodyStyle>
      <a:lvl1pPr marL="0" indent="0" algn="l" defTabSz="914400" rtl="0" eaLnBrk="1" latinLnBrk="0" hangingPunct="1">
        <a:lnSpc>
          <a:spcPct val="90000"/>
        </a:lnSpc>
        <a:spcBef>
          <a:spcPts val="0"/>
        </a:spcBef>
        <a:spcAft>
          <a:spcPts val="600"/>
        </a:spcAft>
        <a:buFont typeface="Arial" pitchFamily="34" charset="0"/>
        <a:buNone/>
        <a:defRPr sz="2000" kern="1200">
          <a:solidFill>
            <a:schemeClr val="accent6"/>
          </a:solidFill>
          <a:latin typeface="Calibri" panose="020F0502020204030204" pitchFamily="34" charset="0"/>
          <a:ea typeface="+mn-ea"/>
          <a:cs typeface="Arial" pitchFamily="34" charset="0"/>
        </a:defRPr>
      </a:lvl1pPr>
      <a:lvl2pPr marL="215900" indent="-215900" algn="l" defTabSz="914400" rtl="0" eaLnBrk="1" latinLnBrk="0" hangingPunct="1">
        <a:lnSpc>
          <a:spcPct val="90000"/>
        </a:lnSpc>
        <a:spcBef>
          <a:spcPts val="0"/>
        </a:spcBef>
        <a:spcAft>
          <a:spcPts val="600"/>
        </a:spcAft>
        <a:buClr>
          <a:schemeClr val="accent1"/>
        </a:buClr>
        <a:buFont typeface="Arial" pitchFamily="34" charset="0"/>
        <a:buChar char="•"/>
        <a:defRPr sz="2000" kern="1200">
          <a:solidFill>
            <a:schemeClr val="accent6"/>
          </a:solidFill>
          <a:latin typeface="Calibri" panose="020F0502020204030204" pitchFamily="34" charset="0"/>
          <a:ea typeface="+mn-ea"/>
          <a:cs typeface="Arial" pitchFamily="34" charset="0"/>
        </a:defRPr>
      </a:lvl2pPr>
      <a:lvl3pPr marL="432000" indent="-216000" algn="l" defTabSz="914400" rtl="0" eaLnBrk="1" latinLnBrk="0" hangingPunct="1">
        <a:lnSpc>
          <a:spcPct val="90000"/>
        </a:lnSpc>
        <a:spcBef>
          <a:spcPts val="0"/>
        </a:spcBef>
        <a:spcAft>
          <a:spcPts val="600"/>
        </a:spcAft>
        <a:buClr>
          <a:schemeClr val="accent1"/>
        </a:buClr>
        <a:buFont typeface="Arial" pitchFamily="34" charset="0"/>
        <a:buChar char="›"/>
        <a:defRPr sz="2000" kern="1200">
          <a:solidFill>
            <a:schemeClr val="accent6"/>
          </a:solidFill>
          <a:latin typeface="Calibri" panose="020F0502020204030204" pitchFamily="34" charset="0"/>
          <a:ea typeface="+mn-ea"/>
          <a:cs typeface="Arial" pitchFamily="34" charset="0"/>
        </a:defRPr>
      </a:lvl3pPr>
      <a:lvl4pPr marL="647700" indent="-215900" algn="l" defTabSz="914400" rtl="0" eaLnBrk="1" latinLnBrk="0" hangingPunct="1">
        <a:lnSpc>
          <a:spcPct val="90000"/>
        </a:lnSpc>
        <a:spcBef>
          <a:spcPts val="0"/>
        </a:spcBef>
        <a:spcAft>
          <a:spcPts val="600"/>
        </a:spcAft>
        <a:buClr>
          <a:schemeClr val="tx1"/>
        </a:buClr>
        <a:buFont typeface="Arial" pitchFamily="34" charset="0"/>
        <a:buChar char="›"/>
        <a:defRPr sz="2000" kern="1200">
          <a:solidFill>
            <a:schemeClr val="accent6"/>
          </a:solidFill>
          <a:latin typeface="Calibri" panose="020F0502020204030204" pitchFamily="34" charset="0"/>
          <a:ea typeface="+mn-ea"/>
          <a:cs typeface="Arial" pitchFamily="34" charset="0"/>
        </a:defRPr>
      </a:lvl4pPr>
      <a:lvl5pPr marL="864000" indent="-216000" algn="l" defTabSz="914400" rtl="0" eaLnBrk="1" latinLnBrk="0" hangingPunct="1">
        <a:lnSpc>
          <a:spcPct val="90000"/>
        </a:lnSpc>
        <a:spcBef>
          <a:spcPts val="0"/>
        </a:spcBef>
        <a:spcAft>
          <a:spcPts val="600"/>
        </a:spcAft>
        <a:buClr>
          <a:schemeClr val="accent6"/>
        </a:buClr>
        <a:buFont typeface="Arial" pitchFamily="34" charset="0"/>
        <a:buChar char="•"/>
        <a:defRPr sz="2000" kern="1200" baseline="0">
          <a:solidFill>
            <a:schemeClr val="accent6"/>
          </a:solidFill>
          <a:latin typeface="Calibri" panose="020F0502020204030204" pitchFamily="34" charset="0"/>
          <a:ea typeface="+mn-ea"/>
          <a:cs typeface="Arial" pitchFamily="34" charset="0"/>
        </a:defRPr>
      </a:lvl5pPr>
      <a:lvl6pPr marL="1080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6pPr>
      <a:lvl7pPr marL="1296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7pPr>
      <a:lvl8pPr marL="1512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8pPr>
      <a:lvl9pPr marL="1728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5" userDrawn="1">
          <p15:clr>
            <a:srgbClr val="F26B43"/>
          </p15:clr>
        </p15:guide>
        <p15:guide id="2" pos="5465" userDrawn="1">
          <p15:clr>
            <a:srgbClr val="F26B43"/>
          </p15:clr>
        </p15:guide>
        <p15:guide id="3" pos="2880" userDrawn="1">
          <p15:clr>
            <a:srgbClr val="F26B43"/>
          </p15:clr>
        </p15:guide>
        <p15:guide id="4" orient="horz" pos="696"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68313" y="0"/>
            <a:ext cx="7685087" cy="850158"/>
          </a:xfrm>
          <a:prstGeom prst="rect">
            <a:avLst/>
          </a:prstGeom>
        </p:spPr>
        <p:txBody>
          <a:bodyPr vert="horz" lIns="0" tIns="0" rIns="0" bIns="0" rtlCol="0" anchor="b" anchorCtr="0">
            <a:noAutofit/>
          </a:bodyPr>
          <a:lstStyle/>
          <a:p>
            <a:r>
              <a:rPr lang="en-US" dirty="0"/>
              <a:t>Click to edit Master title style</a:t>
            </a:r>
            <a:endParaRPr lang="en-AU" dirty="0"/>
          </a:p>
        </p:txBody>
      </p:sp>
      <p:sp>
        <p:nvSpPr>
          <p:cNvPr id="3" name="Text Placeholder 2"/>
          <p:cNvSpPr>
            <a:spLocks noGrp="1"/>
          </p:cNvSpPr>
          <p:nvPr>
            <p:ph type="body" idx="1"/>
          </p:nvPr>
        </p:nvSpPr>
        <p:spPr>
          <a:xfrm>
            <a:off x="468313" y="1100990"/>
            <a:ext cx="8207375" cy="3158512"/>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7" name="Footer Placeholder 4"/>
          <p:cNvSpPr>
            <a:spLocks noGrp="1"/>
          </p:cNvSpPr>
          <p:nvPr>
            <p:ph type="ftr" sz="quarter" idx="3"/>
          </p:nvPr>
        </p:nvSpPr>
        <p:spPr>
          <a:xfrm>
            <a:off x="468312" y="4653166"/>
            <a:ext cx="8207375" cy="162050"/>
          </a:xfrm>
          <a:prstGeom prst="rect">
            <a:avLst/>
          </a:prstGeom>
        </p:spPr>
        <p:txBody>
          <a:bodyPr vert="horz" wrap="none" lIns="0" tIns="0" rIns="0" bIns="0" rtlCol="0" anchor="b" anchorCtr="0"/>
          <a:lstStyle>
            <a:lvl1pPr>
              <a:lnSpc>
                <a:spcPct val="90000"/>
              </a:lnSpc>
              <a:defRPr lang="en-AU" sz="700" b="1" dirty="0">
                <a:solidFill>
                  <a:schemeClr val="accent6"/>
                </a:solidFill>
                <a:latin typeface="Calibri" panose="020F0502020204030204" pitchFamily="34" charset="0"/>
                <a:cs typeface="Arial" pitchFamily="34" charset="0"/>
              </a:defRPr>
            </a:lvl1pPr>
          </a:lstStyle>
          <a:p>
            <a:r>
              <a:rPr lang="en-GB"/>
              <a:t>Intro to the RCPT : FERMA, October 2017</a:t>
            </a:r>
            <a:endParaRPr lang="en-GB" dirty="0"/>
          </a:p>
        </p:txBody>
      </p:sp>
      <p:sp>
        <p:nvSpPr>
          <p:cNvPr id="11"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accent6"/>
                </a:solidFill>
                <a:latin typeface="Calibri" panose="020F0502020204030204" pitchFamily="34" charset="0"/>
                <a:cs typeface="Arial" pitchFamily="34" charset="0"/>
              </a:defRPr>
            </a:lvl1pPr>
          </a:lstStyle>
          <a:p>
            <a:r>
              <a:rPr lang="en-US"/>
              <a:t>Intro to the RCPT :  FERMA, October 2017 </a:t>
            </a:r>
            <a:endParaRPr lang="en-AU" dirty="0"/>
          </a:p>
        </p:txBody>
      </p:sp>
      <p:sp>
        <p:nvSpPr>
          <p:cNvPr id="12" name="TextBox 11"/>
          <p:cNvSpPr txBox="1"/>
          <p:nvPr/>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lvl="0" algn="l">
              <a:lnSpc>
                <a:spcPct val="90000"/>
              </a:lnSpc>
            </a:pPr>
            <a:fld id="{7339EE8E-2A5E-4C4D-876A-62CFB4260EE7}" type="slidenum">
              <a:rPr lang="en-US" sz="700" b="1" smtClean="0">
                <a:solidFill>
                  <a:schemeClr val="accent6"/>
                </a:solidFill>
                <a:latin typeface="Calibri" panose="020F0502020204030204" pitchFamily="34" charset="0"/>
              </a:rPr>
              <a:pPr lvl="0" algn="l">
                <a:lnSpc>
                  <a:spcPct val="90000"/>
                </a:lnSpc>
              </a:pPr>
              <a:t>‹#›</a:t>
            </a:fld>
            <a:endParaRPr lang="en-AU" sz="700" b="1" dirty="0">
              <a:solidFill>
                <a:schemeClr val="accent6"/>
              </a:solidFill>
              <a:latin typeface="Calibri" panose="020F0502020204030204" pitchFamily="34" charset="0"/>
            </a:endParaRPr>
          </a:p>
        </p:txBody>
      </p:sp>
      <p:pic>
        <p:nvPicPr>
          <p:cNvPr id="8" name="Picture 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343877" y="395288"/>
            <a:ext cx="403915" cy="371723"/>
          </a:xfrm>
          <a:prstGeom prst="rect">
            <a:avLst/>
          </a:prstGeom>
        </p:spPr>
      </p:pic>
    </p:spTree>
    <p:extLst>
      <p:ext uri="{BB962C8B-B14F-4D97-AF65-F5344CB8AC3E}">
        <p14:creationId xmlns:p14="http://schemas.microsoft.com/office/powerpoint/2010/main" val="1256499219"/>
      </p:ext>
    </p:extLst>
  </p:cSld>
  <p:clrMap bg1="lt1" tx1="dk1" bg2="lt2" tx2="dk2" accent1="accent1" accent2="accent2" accent3="accent3" accent4="accent4" accent5="accent5" accent6="accent6" hlink="hlink" folHlink="folHlink"/>
  <p:sldLayoutIdLst>
    <p:sldLayoutId id="2147483768" r:id="rId1"/>
    <p:sldLayoutId id="2147483782" r:id="rId2"/>
    <p:sldLayoutId id="2147483769" r:id="rId3"/>
    <p:sldLayoutId id="2147483785" r:id="rId4"/>
    <p:sldLayoutId id="2147483773" r:id="rId5"/>
    <p:sldLayoutId id="2147483783" r:id="rId6"/>
    <p:sldLayoutId id="2147483770" r:id="rId7"/>
    <p:sldLayoutId id="2147483784" r:id="rId8"/>
    <p:sldLayoutId id="2147483781" r:id="rId9"/>
    <p:sldLayoutId id="2147483786" r:id="rId10"/>
    <p:sldLayoutId id="2147483772" r:id="rId11"/>
    <p:sldLayoutId id="2147483792" r:id="rId12"/>
    <p:sldLayoutId id="2147483808" r:id="rId13"/>
  </p:sldLayoutIdLst>
  <p:hf sldNum="0" hdr="0" dt="0"/>
  <p:txStyles>
    <p:titleStyle>
      <a:lvl1pPr algn="l" defTabSz="914400" rtl="0" eaLnBrk="1" latinLnBrk="0" hangingPunct="1">
        <a:lnSpc>
          <a:spcPct val="90000"/>
        </a:lnSpc>
        <a:spcBef>
          <a:spcPct val="0"/>
        </a:spcBef>
        <a:buNone/>
        <a:defRPr sz="2400" b="1" kern="1200">
          <a:solidFill>
            <a:schemeClr val="bg2"/>
          </a:solidFill>
          <a:latin typeface="Calibri" panose="020F0502020204030204" pitchFamily="34" charset="0"/>
          <a:ea typeface="+mj-ea"/>
          <a:cs typeface="Arial" pitchFamily="34" charset="0"/>
        </a:defRPr>
      </a:lvl1pPr>
    </p:titleStyle>
    <p:bodyStyle>
      <a:lvl1pPr marL="0" indent="0" algn="l" defTabSz="914400" rtl="0" eaLnBrk="1" latinLnBrk="0" hangingPunct="1">
        <a:lnSpc>
          <a:spcPct val="90000"/>
        </a:lnSpc>
        <a:spcBef>
          <a:spcPts val="0"/>
        </a:spcBef>
        <a:spcAft>
          <a:spcPts val="600"/>
        </a:spcAft>
        <a:buFont typeface="Arial" pitchFamily="34" charset="0"/>
        <a:buNone/>
        <a:defRPr sz="2000" kern="1200">
          <a:solidFill>
            <a:schemeClr val="accent6"/>
          </a:solidFill>
          <a:latin typeface="Calibri" panose="020F0502020204030204" pitchFamily="34" charset="0"/>
          <a:ea typeface="+mn-ea"/>
          <a:cs typeface="Arial" pitchFamily="34" charset="0"/>
        </a:defRPr>
      </a:lvl1pPr>
      <a:lvl2pPr marL="215900" indent="-215900" algn="l" defTabSz="914400" rtl="0" eaLnBrk="1" latinLnBrk="0" hangingPunct="1">
        <a:lnSpc>
          <a:spcPct val="90000"/>
        </a:lnSpc>
        <a:spcBef>
          <a:spcPts val="0"/>
        </a:spcBef>
        <a:spcAft>
          <a:spcPts val="600"/>
        </a:spcAft>
        <a:buClr>
          <a:schemeClr val="accent1"/>
        </a:buClr>
        <a:buFont typeface="Arial" pitchFamily="34" charset="0"/>
        <a:buChar char="•"/>
        <a:defRPr sz="2000" kern="1200">
          <a:solidFill>
            <a:schemeClr val="accent6"/>
          </a:solidFill>
          <a:latin typeface="Calibri" panose="020F0502020204030204" pitchFamily="34" charset="0"/>
          <a:ea typeface="+mn-ea"/>
          <a:cs typeface="Arial" pitchFamily="34" charset="0"/>
        </a:defRPr>
      </a:lvl2pPr>
      <a:lvl3pPr marL="432000" indent="-216000" algn="l" defTabSz="914400" rtl="0" eaLnBrk="1" latinLnBrk="0" hangingPunct="1">
        <a:lnSpc>
          <a:spcPct val="90000"/>
        </a:lnSpc>
        <a:spcBef>
          <a:spcPts val="0"/>
        </a:spcBef>
        <a:spcAft>
          <a:spcPts val="600"/>
        </a:spcAft>
        <a:buClr>
          <a:schemeClr val="accent1"/>
        </a:buClr>
        <a:buFont typeface="Arial" pitchFamily="34" charset="0"/>
        <a:buChar char="›"/>
        <a:defRPr sz="2000" kern="1200">
          <a:solidFill>
            <a:schemeClr val="accent6"/>
          </a:solidFill>
          <a:latin typeface="Calibri" panose="020F0502020204030204" pitchFamily="34" charset="0"/>
          <a:ea typeface="+mn-ea"/>
          <a:cs typeface="Arial" pitchFamily="34" charset="0"/>
        </a:defRPr>
      </a:lvl3pPr>
      <a:lvl4pPr marL="647700" indent="-215900" algn="l" defTabSz="914400" rtl="0" eaLnBrk="1" latinLnBrk="0" hangingPunct="1">
        <a:lnSpc>
          <a:spcPct val="90000"/>
        </a:lnSpc>
        <a:spcBef>
          <a:spcPts val="0"/>
        </a:spcBef>
        <a:spcAft>
          <a:spcPts val="600"/>
        </a:spcAft>
        <a:buClr>
          <a:schemeClr val="tx1"/>
        </a:buClr>
        <a:buFont typeface="Arial" pitchFamily="34" charset="0"/>
        <a:buChar char="›"/>
        <a:defRPr sz="2000" kern="1200">
          <a:solidFill>
            <a:schemeClr val="accent6"/>
          </a:solidFill>
          <a:latin typeface="Calibri" panose="020F0502020204030204" pitchFamily="34" charset="0"/>
          <a:ea typeface="+mn-ea"/>
          <a:cs typeface="Arial" pitchFamily="34" charset="0"/>
        </a:defRPr>
      </a:lvl4pPr>
      <a:lvl5pPr marL="864000" indent="-216000" algn="l" defTabSz="914400" rtl="0" eaLnBrk="1" latinLnBrk="0" hangingPunct="1">
        <a:lnSpc>
          <a:spcPct val="90000"/>
        </a:lnSpc>
        <a:spcBef>
          <a:spcPts val="0"/>
        </a:spcBef>
        <a:spcAft>
          <a:spcPts val="600"/>
        </a:spcAft>
        <a:buClr>
          <a:schemeClr val="accent6"/>
        </a:buClr>
        <a:buFont typeface="Arial" pitchFamily="34" charset="0"/>
        <a:buChar char="•"/>
        <a:defRPr sz="2000" kern="1200" baseline="0">
          <a:solidFill>
            <a:schemeClr val="accent6"/>
          </a:solidFill>
          <a:latin typeface="Calibri" panose="020F0502020204030204" pitchFamily="34" charset="0"/>
          <a:ea typeface="+mn-ea"/>
          <a:cs typeface="Arial" pitchFamily="34" charset="0"/>
        </a:defRPr>
      </a:lvl5pPr>
      <a:lvl6pPr marL="1080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6pPr>
      <a:lvl7pPr marL="1296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7pPr>
      <a:lvl8pPr marL="1512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8pPr>
      <a:lvl9pPr marL="1728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5" userDrawn="1">
          <p15:clr>
            <a:srgbClr val="F26B43"/>
          </p15:clr>
        </p15:guide>
        <p15:guide id="2" pos="5465" userDrawn="1">
          <p15:clr>
            <a:srgbClr val="F26B43"/>
          </p15:clr>
        </p15:guide>
        <p15:guide id="3" pos="2880" userDrawn="1">
          <p15:clr>
            <a:srgbClr val="F26B43"/>
          </p15:clr>
        </p15:guide>
        <p15:guide id="4" orient="horz" pos="696"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2619164"/>
      </p:ext>
    </p:extLst>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Lst>
  <p:hf sldNum="0" hdr="0" dt="0"/>
  <p:txStyles>
    <p:titleStyle>
      <a:lvl1pPr algn="l" defTabSz="914400" rtl="0" eaLnBrk="1" latinLnBrk="0" hangingPunct="1">
        <a:spcBef>
          <a:spcPct val="0"/>
        </a:spcBef>
        <a:buNone/>
        <a:defRPr sz="2400" b="1" kern="1200">
          <a:solidFill>
            <a:schemeClr val="bg2"/>
          </a:solidFill>
          <a:latin typeface="Calibri" panose="020F0502020204030204" pitchFamily="34" charset="0"/>
          <a:ea typeface="+mj-ea"/>
          <a:cs typeface="Arial" pitchFamily="34" charset="0"/>
        </a:defRPr>
      </a:lvl1pPr>
    </p:titleStyle>
    <p:bodyStyle>
      <a:lvl1pPr marL="0" indent="0" algn="l" defTabSz="914400" rtl="0" eaLnBrk="1" latinLnBrk="0" hangingPunct="1">
        <a:lnSpc>
          <a:spcPct val="90000"/>
        </a:lnSpc>
        <a:spcBef>
          <a:spcPts val="0"/>
        </a:spcBef>
        <a:spcAft>
          <a:spcPts val="600"/>
        </a:spcAft>
        <a:buFont typeface="Arial" pitchFamily="34" charset="0"/>
        <a:buNone/>
        <a:defRPr sz="2000" kern="1200">
          <a:solidFill>
            <a:schemeClr val="accent6"/>
          </a:solidFill>
          <a:latin typeface="Calibri" panose="020F0502020204030204" pitchFamily="34" charset="0"/>
          <a:ea typeface="+mn-ea"/>
          <a:cs typeface="Arial" pitchFamily="34" charset="0"/>
        </a:defRPr>
      </a:lvl1pPr>
      <a:lvl2pPr marL="215900" indent="-215900" algn="l" defTabSz="914400" rtl="0" eaLnBrk="1" latinLnBrk="0" hangingPunct="1">
        <a:lnSpc>
          <a:spcPct val="90000"/>
        </a:lnSpc>
        <a:spcBef>
          <a:spcPts val="0"/>
        </a:spcBef>
        <a:spcAft>
          <a:spcPts val="600"/>
        </a:spcAft>
        <a:buClr>
          <a:schemeClr val="tx2"/>
        </a:buClr>
        <a:buFont typeface="Arial" pitchFamily="34" charset="0"/>
        <a:buChar char="•"/>
        <a:defRPr sz="2000" kern="1200">
          <a:solidFill>
            <a:schemeClr val="accent6"/>
          </a:solidFill>
          <a:latin typeface="Calibri" panose="020F0502020204030204" pitchFamily="34" charset="0"/>
          <a:ea typeface="+mn-ea"/>
          <a:cs typeface="Arial" pitchFamily="34" charset="0"/>
        </a:defRPr>
      </a:lvl2pPr>
      <a:lvl3pPr marL="432000" indent="-216000" algn="l" defTabSz="914400" rtl="0" eaLnBrk="1" latinLnBrk="0" hangingPunct="1">
        <a:lnSpc>
          <a:spcPct val="90000"/>
        </a:lnSpc>
        <a:spcBef>
          <a:spcPts val="0"/>
        </a:spcBef>
        <a:spcAft>
          <a:spcPts val="600"/>
        </a:spcAft>
        <a:buClr>
          <a:schemeClr val="tx2"/>
        </a:buClr>
        <a:buFont typeface="Arial" pitchFamily="34" charset="0"/>
        <a:buChar char="›"/>
        <a:defRPr sz="1800" kern="1200">
          <a:solidFill>
            <a:schemeClr val="accent6"/>
          </a:solidFill>
          <a:latin typeface="Calibri" panose="020F0502020204030204" pitchFamily="34" charset="0"/>
          <a:ea typeface="+mn-ea"/>
          <a:cs typeface="Arial" pitchFamily="34" charset="0"/>
        </a:defRPr>
      </a:lvl3pPr>
      <a:lvl4pPr marL="647700" indent="-215900" algn="l" defTabSz="914400" rtl="0" eaLnBrk="1" latinLnBrk="0" hangingPunct="1">
        <a:lnSpc>
          <a:spcPct val="90000"/>
        </a:lnSpc>
        <a:spcBef>
          <a:spcPts val="0"/>
        </a:spcBef>
        <a:spcAft>
          <a:spcPts val="600"/>
        </a:spcAft>
        <a:buClr>
          <a:schemeClr val="tx1"/>
        </a:buClr>
        <a:buFont typeface="Arial" pitchFamily="34" charset="0"/>
        <a:buChar char="›"/>
        <a:defRPr sz="1600" kern="1200">
          <a:solidFill>
            <a:schemeClr val="accent6"/>
          </a:solidFill>
          <a:latin typeface="Calibri" panose="020F0502020204030204" pitchFamily="34" charset="0"/>
          <a:ea typeface="+mn-ea"/>
          <a:cs typeface="Arial" pitchFamily="34" charset="0"/>
        </a:defRPr>
      </a:lvl4pPr>
      <a:lvl5pPr marL="864000" indent="-216000" algn="l" defTabSz="914400" rtl="0" eaLnBrk="1" latinLnBrk="0" hangingPunct="1">
        <a:lnSpc>
          <a:spcPct val="90000"/>
        </a:lnSpc>
        <a:spcBef>
          <a:spcPts val="0"/>
        </a:spcBef>
        <a:spcAft>
          <a:spcPts val="600"/>
        </a:spcAft>
        <a:buClr>
          <a:schemeClr val="accent6"/>
        </a:buClr>
        <a:buFont typeface="Arial" pitchFamily="34" charset="0"/>
        <a:buChar char="•"/>
        <a:defRPr sz="1600" kern="1200" baseline="0">
          <a:solidFill>
            <a:schemeClr val="accent6"/>
          </a:solidFill>
          <a:latin typeface="Calibri" panose="020F0502020204030204" pitchFamily="34" charset="0"/>
          <a:ea typeface="+mn-ea"/>
          <a:cs typeface="Arial" pitchFamily="34" charset="0"/>
        </a:defRPr>
      </a:lvl5pPr>
      <a:lvl6pPr marL="1080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6pPr>
      <a:lvl7pPr marL="1296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7pPr>
      <a:lvl8pPr marL="1512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8pPr>
      <a:lvl9pPr marL="1728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5" userDrawn="1">
          <p15:clr>
            <a:srgbClr val="F26B43"/>
          </p15:clr>
        </p15:guide>
        <p15:guide id="2" pos="5465" userDrawn="1">
          <p15:clr>
            <a:srgbClr val="F26B43"/>
          </p15:clr>
        </p15:guide>
        <p15:guide id="3" pos="2880" userDrawn="1">
          <p15:clr>
            <a:srgbClr val="F26B43"/>
          </p15:clr>
        </p15:guide>
        <p15:guide id="4" orient="horz" pos="696"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37078" y="388903"/>
            <a:ext cx="417512" cy="384492"/>
          </a:xfrm>
          <a:prstGeom prst="rect">
            <a:avLst/>
          </a:prstGeom>
        </p:spPr>
      </p:pic>
      <p:sp>
        <p:nvSpPr>
          <p:cNvPr id="2" name="Title Placeholder 1"/>
          <p:cNvSpPr>
            <a:spLocks noGrp="1"/>
          </p:cNvSpPr>
          <p:nvPr>
            <p:ph type="title"/>
          </p:nvPr>
        </p:nvSpPr>
        <p:spPr>
          <a:xfrm>
            <a:off x="468313" y="0"/>
            <a:ext cx="7685088" cy="850158"/>
          </a:xfrm>
          <a:prstGeom prst="rect">
            <a:avLst/>
          </a:prstGeom>
        </p:spPr>
        <p:txBody>
          <a:bodyPr vert="horz" lIns="0" tIns="0" rIns="0" bIns="0" rtlCol="0" anchor="b" anchorCtr="0">
            <a:noAutofit/>
          </a:bodyPr>
          <a:lstStyle/>
          <a:p>
            <a:r>
              <a:rPr lang="en-US"/>
              <a:t>Click to edit Master title style</a:t>
            </a:r>
            <a:endParaRPr lang="en-AU" dirty="0"/>
          </a:p>
        </p:txBody>
      </p:sp>
      <p:sp>
        <p:nvSpPr>
          <p:cNvPr id="17" name="Footer Placeholder 4"/>
          <p:cNvSpPr>
            <a:spLocks noGrp="1"/>
          </p:cNvSpPr>
          <p:nvPr>
            <p:ph type="ftr" sz="quarter" idx="3"/>
          </p:nvPr>
        </p:nvSpPr>
        <p:spPr>
          <a:xfrm>
            <a:off x="468312" y="4653166"/>
            <a:ext cx="8207375" cy="162050"/>
          </a:xfrm>
          <a:prstGeom prst="rect">
            <a:avLst/>
          </a:prstGeom>
        </p:spPr>
        <p:txBody>
          <a:bodyPr vert="horz" wrap="none" lIns="0" tIns="0" rIns="0" bIns="0" rtlCol="0" anchor="b" anchorCtr="0"/>
          <a:lstStyle>
            <a:lvl1pPr>
              <a:lnSpc>
                <a:spcPct val="90000"/>
              </a:lnSpc>
              <a:defRPr lang="en-AU" sz="700" b="1" dirty="0">
                <a:solidFill>
                  <a:schemeClr val="accent6"/>
                </a:solidFill>
                <a:latin typeface="Calibri" panose="020F0502020204030204" pitchFamily="34" charset="0"/>
                <a:cs typeface="Arial" pitchFamily="34" charset="0"/>
              </a:defRPr>
            </a:lvl1pPr>
          </a:lstStyle>
          <a:p>
            <a:r>
              <a:rPr lang="en-GB">
                <a:solidFill>
                  <a:srgbClr val="282828"/>
                </a:solidFill>
              </a:rPr>
              <a:t>Footnote</a:t>
            </a:r>
          </a:p>
        </p:txBody>
      </p:sp>
      <p:sp>
        <p:nvSpPr>
          <p:cNvPr id="11" name="Date Placeholder 3"/>
          <p:cNvSpPr>
            <a:spLocks noGrp="1"/>
          </p:cNvSpPr>
          <p:nvPr>
            <p:ph type="dt" sz="half" idx="2"/>
          </p:nvPr>
        </p:nvSpPr>
        <p:spPr>
          <a:xfrm>
            <a:off x="468311" y="4869257"/>
            <a:ext cx="7740000" cy="92362"/>
          </a:xfrm>
          <a:prstGeom prst="rect">
            <a:avLst/>
          </a:prstGeom>
        </p:spPr>
        <p:txBody>
          <a:bodyPr vert="horz" wrap="none" lIns="0" tIns="0" rIns="0" bIns="0" rtlCol="0" anchor="ctr">
            <a:noAutofit/>
          </a:bodyPr>
          <a:lstStyle>
            <a:lvl1pPr algn="l">
              <a:lnSpc>
                <a:spcPct val="90000"/>
              </a:lnSpc>
              <a:defRPr sz="700" b="1">
                <a:solidFill>
                  <a:schemeClr val="accent6"/>
                </a:solidFill>
                <a:latin typeface="Calibri" panose="020F0502020204030204" pitchFamily="34" charset="0"/>
                <a:cs typeface="Arial" pitchFamily="34" charset="0"/>
              </a:defRPr>
            </a:lvl1pPr>
          </a:lstStyle>
          <a:p>
            <a:r>
              <a:rPr lang="en-US" dirty="0">
                <a:solidFill>
                  <a:srgbClr val="282828"/>
                </a:solidFill>
              </a:rPr>
              <a:t>This is the document title</a:t>
            </a:r>
            <a:endParaRPr lang="en-AU" dirty="0">
              <a:solidFill>
                <a:srgbClr val="282828"/>
              </a:solidFill>
            </a:endParaRPr>
          </a:p>
        </p:txBody>
      </p:sp>
      <p:sp>
        <p:nvSpPr>
          <p:cNvPr id="12" name="TextBox 11"/>
          <p:cNvSpPr txBox="1"/>
          <p:nvPr/>
        </p:nvSpPr>
        <p:spPr>
          <a:xfrm>
            <a:off x="8587465" y="4867312"/>
            <a:ext cx="180000" cy="96950"/>
          </a:xfrm>
          <a:prstGeom prst="rect">
            <a:avLst/>
          </a:prstGeom>
        </p:spPr>
        <p:txBody>
          <a:bodyPr vert="horz" lIns="0" tIns="0" rIns="0" bIns="0" rtlCol="0" anchor="ctr">
            <a:spAutoFit/>
          </a:bodyPr>
          <a:lstStyle>
            <a:defPPr>
              <a:defRPr lang="en-US"/>
            </a:defPPr>
            <a:lvl1pPr algn="r">
              <a:defRPr sz="1000">
                <a:solidFill>
                  <a:schemeClr val="tx1">
                    <a:tint val="75000"/>
                  </a:schemeClr>
                </a:solidFill>
                <a:latin typeface="Arial" pitchFamily="34" charset="0"/>
                <a:cs typeface="Arial" pitchFamily="34" charset="0"/>
              </a:defRPr>
            </a:lvl1pPr>
          </a:lstStyle>
          <a:p>
            <a:pPr algn="l">
              <a:lnSpc>
                <a:spcPct val="90000"/>
              </a:lnSpc>
            </a:pPr>
            <a:fld id="{7339EE8E-2A5E-4C4D-876A-62CFB4260EE7}" type="slidenum">
              <a:rPr lang="en-US" sz="700" b="1" smtClean="0">
                <a:solidFill>
                  <a:srgbClr val="282828"/>
                </a:solidFill>
                <a:latin typeface="Calibri" panose="020F0502020204030204" pitchFamily="34" charset="0"/>
              </a:rPr>
              <a:pPr algn="l">
                <a:lnSpc>
                  <a:spcPct val="90000"/>
                </a:lnSpc>
              </a:pPr>
              <a:t>‹#›</a:t>
            </a:fld>
            <a:endParaRPr lang="en-AU" sz="700" b="1" dirty="0">
              <a:solidFill>
                <a:srgbClr val="282828"/>
              </a:solidFill>
              <a:latin typeface="Calibri" panose="020F0502020204030204" pitchFamily="34" charset="0"/>
            </a:endParaRPr>
          </a:p>
        </p:txBody>
      </p:sp>
    </p:spTree>
    <p:extLst>
      <p:ext uri="{BB962C8B-B14F-4D97-AF65-F5344CB8AC3E}">
        <p14:creationId xmlns:p14="http://schemas.microsoft.com/office/powerpoint/2010/main" val="1028290571"/>
      </p:ext>
    </p:extLst>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9" r:id="rId4"/>
    <p:sldLayoutId id="2147483820" r:id="rId5"/>
    <p:sldLayoutId id="2147483821" r:id="rId6"/>
  </p:sldLayoutIdLst>
  <p:hf sldNum="0" hdr="0"/>
  <p:txStyles>
    <p:titleStyle>
      <a:lvl1pPr algn="l" defTabSz="914400" rtl="0" eaLnBrk="1" latinLnBrk="0" hangingPunct="1">
        <a:lnSpc>
          <a:spcPct val="90000"/>
        </a:lnSpc>
        <a:spcBef>
          <a:spcPct val="0"/>
        </a:spcBef>
        <a:buNone/>
        <a:defRPr sz="2400" b="1" kern="1200">
          <a:solidFill>
            <a:schemeClr val="bg2"/>
          </a:solidFill>
          <a:latin typeface="Calibri" panose="020F0502020204030204" pitchFamily="34" charset="0"/>
          <a:ea typeface="+mj-ea"/>
          <a:cs typeface="Arial" pitchFamily="34" charset="0"/>
        </a:defRPr>
      </a:lvl1pPr>
    </p:titleStyle>
    <p:bodyStyle>
      <a:lvl1pPr marL="0" indent="0" algn="l" defTabSz="914400" rtl="0" eaLnBrk="1" latinLnBrk="0" hangingPunct="1">
        <a:lnSpc>
          <a:spcPct val="90000"/>
        </a:lnSpc>
        <a:spcBef>
          <a:spcPts val="0"/>
        </a:spcBef>
        <a:spcAft>
          <a:spcPts val="600"/>
        </a:spcAft>
        <a:buFont typeface="Arial" pitchFamily="34" charset="0"/>
        <a:buNone/>
        <a:defRPr sz="2000" kern="1200">
          <a:solidFill>
            <a:schemeClr val="accent6"/>
          </a:solidFill>
          <a:latin typeface="Calibri" panose="020F0502020204030204" pitchFamily="34" charset="0"/>
          <a:ea typeface="+mn-ea"/>
          <a:cs typeface="Arial" pitchFamily="34" charset="0"/>
        </a:defRPr>
      </a:lvl1pPr>
      <a:lvl2pPr marL="215900" indent="-215900" algn="l" defTabSz="914400" rtl="0" eaLnBrk="1" latinLnBrk="0" hangingPunct="1">
        <a:lnSpc>
          <a:spcPct val="90000"/>
        </a:lnSpc>
        <a:spcBef>
          <a:spcPts val="0"/>
        </a:spcBef>
        <a:spcAft>
          <a:spcPts val="600"/>
        </a:spcAft>
        <a:buClr>
          <a:schemeClr val="tx1"/>
        </a:buClr>
        <a:buFont typeface="Arial" pitchFamily="34" charset="0"/>
        <a:buChar char="•"/>
        <a:defRPr sz="2000" kern="1200">
          <a:solidFill>
            <a:schemeClr val="accent6"/>
          </a:solidFill>
          <a:latin typeface="Calibri" panose="020F0502020204030204" pitchFamily="34" charset="0"/>
          <a:ea typeface="+mn-ea"/>
          <a:cs typeface="Arial" pitchFamily="34" charset="0"/>
        </a:defRPr>
      </a:lvl2pPr>
      <a:lvl3pPr marL="432000" indent="-216000" algn="l" defTabSz="914400" rtl="0" eaLnBrk="1" latinLnBrk="0" hangingPunct="1">
        <a:lnSpc>
          <a:spcPct val="90000"/>
        </a:lnSpc>
        <a:spcBef>
          <a:spcPts val="0"/>
        </a:spcBef>
        <a:spcAft>
          <a:spcPts val="600"/>
        </a:spcAft>
        <a:buClr>
          <a:schemeClr val="tx1"/>
        </a:buClr>
        <a:buFont typeface="Arial" pitchFamily="34" charset="0"/>
        <a:buChar char="›"/>
        <a:defRPr sz="1800" kern="1200">
          <a:solidFill>
            <a:schemeClr val="accent6"/>
          </a:solidFill>
          <a:latin typeface="Calibri" panose="020F0502020204030204" pitchFamily="34" charset="0"/>
          <a:ea typeface="+mn-ea"/>
          <a:cs typeface="Arial" pitchFamily="34" charset="0"/>
        </a:defRPr>
      </a:lvl3pPr>
      <a:lvl4pPr marL="647700" indent="-215900" algn="l" defTabSz="914400" rtl="0" eaLnBrk="1" latinLnBrk="0" hangingPunct="1">
        <a:lnSpc>
          <a:spcPct val="90000"/>
        </a:lnSpc>
        <a:spcBef>
          <a:spcPts val="0"/>
        </a:spcBef>
        <a:spcAft>
          <a:spcPts val="600"/>
        </a:spcAft>
        <a:buClr>
          <a:schemeClr val="tx1"/>
        </a:buClr>
        <a:buFont typeface="Arial" pitchFamily="34" charset="0"/>
        <a:buChar char="›"/>
        <a:defRPr sz="1600" kern="1200">
          <a:solidFill>
            <a:schemeClr val="accent6"/>
          </a:solidFill>
          <a:latin typeface="Calibri" panose="020F0502020204030204" pitchFamily="34" charset="0"/>
          <a:ea typeface="+mn-ea"/>
          <a:cs typeface="Arial" pitchFamily="34" charset="0"/>
        </a:defRPr>
      </a:lvl4pPr>
      <a:lvl5pPr marL="864000" indent="-216000" algn="l" defTabSz="914400" rtl="0" eaLnBrk="1" latinLnBrk="0" hangingPunct="1">
        <a:lnSpc>
          <a:spcPct val="90000"/>
        </a:lnSpc>
        <a:spcBef>
          <a:spcPts val="0"/>
        </a:spcBef>
        <a:spcAft>
          <a:spcPts val="600"/>
        </a:spcAft>
        <a:buClr>
          <a:schemeClr val="accent6"/>
        </a:buClr>
        <a:buFont typeface="Arial" pitchFamily="34" charset="0"/>
        <a:buChar char="•"/>
        <a:defRPr sz="1600" kern="1200" baseline="0">
          <a:solidFill>
            <a:schemeClr val="accent6"/>
          </a:solidFill>
          <a:latin typeface="Calibri" panose="020F0502020204030204" pitchFamily="34" charset="0"/>
          <a:ea typeface="+mn-ea"/>
          <a:cs typeface="Arial" pitchFamily="34" charset="0"/>
        </a:defRPr>
      </a:lvl5pPr>
      <a:lvl6pPr marL="1080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6pPr>
      <a:lvl7pPr marL="1296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7pPr>
      <a:lvl8pPr marL="1512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8pPr>
      <a:lvl9pPr marL="1728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5" userDrawn="1">
          <p15:clr>
            <a:srgbClr val="F26B43"/>
          </p15:clr>
        </p15:guide>
        <p15:guide id="2" pos="5465" userDrawn="1">
          <p15:clr>
            <a:srgbClr val="F26B43"/>
          </p15:clr>
        </p15:guide>
        <p15:guide id="3" pos="2880" userDrawn="1">
          <p15:clr>
            <a:srgbClr val="F26B43"/>
          </p15:clr>
        </p15:guide>
        <p15:guide id="4" orient="horz" pos="69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1.png"/><Relationship Id="rId7" Type="http://schemas.openxmlformats.org/officeDocument/2006/relationships/diagramColors" Target="../diagrams/colors5.xml"/><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hyperlink" Target="https://qbe.sharepoint.com/sites/eo-risk-solutions/Documents/Salesforce%20Activity%20Categories.xlsx?web=1" TargetMode="External"/><Relationship Id="rId1" Type="http://schemas.openxmlformats.org/officeDocument/2006/relationships/slideLayout" Target="../slideLayouts/slideLayout6.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hyperlink" Target="https://qbeeurope.com/rc"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hyperlink" Target="https://www.airmic.com/risk-culture-profiling-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
          </p:nvPr>
        </p:nvSpPr>
        <p:spPr/>
        <p:txBody>
          <a:bodyPr/>
          <a:lstStyle/>
          <a:p>
            <a:r>
              <a:rPr lang="en-US" sz="3600" dirty="0"/>
              <a:t>An Introduction</a:t>
            </a:r>
          </a:p>
        </p:txBody>
      </p:sp>
      <p:sp>
        <p:nvSpPr>
          <p:cNvPr id="3" name="Text Placeholder 2"/>
          <p:cNvSpPr>
            <a:spLocks noGrp="1"/>
          </p:cNvSpPr>
          <p:nvPr>
            <p:ph type="body" idx="11"/>
          </p:nvPr>
        </p:nvSpPr>
        <p:spPr>
          <a:xfrm>
            <a:off x="468313" y="3541015"/>
            <a:ext cx="6911687" cy="1088135"/>
          </a:xfrm>
        </p:spPr>
        <p:txBody>
          <a:bodyPr/>
          <a:lstStyle/>
          <a:p>
            <a:endParaRPr lang="en-US" sz="1800" b="1" dirty="0"/>
          </a:p>
          <a:p>
            <a:endParaRPr lang="en-US" sz="1800" b="1" dirty="0"/>
          </a:p>
          <a:p>
            <a:endParaRPr lang="en-US" sz="1800" b="1" dirty="0"/>
          </a:p>
          <a:p>
            <a:r>
              <a:rPr lang="en-US" sz="1800" b="1" dirty="0"/>
              <a:t>October 2019</a:t>
            </a:r>
          </a:p>
          <a:p>
            <a:endParaRPr lang="en-US" sz="1800" b="1" dirty="0"/>
          </a:p>
          <a:p>
            <a:endParaRPr lang="en-US" sz="1800" b="1" dirty="0"/>
          </a:p>
          <a:p>
            <a:endParaRPr lang="en-US" sz="1800" b="1" dirty="0"/>
          </a:p>
        </p:txBody>
      </p:sp>
      <p:sp>
        <p:nvSpPr>
          <p:cNvPr id="4" name="Text Placeholder 3"/>
          <p:cNvSpPr>
            <a:spLocks noGrp="1"/>
          </p:cNvSpPr>
          <p:nvPr>
            <p:ph type="body" sz="quarter" idx="15"/>
          </p:nvPr>
        </p:nvSpPr>
        <p:spPr>
          <a:xfrm>
            <a:off x="468313" y="2155268"/>
            <a:ext cx="6911687" cy="596246"/>
          </a:xfrm>
        </p:spPr>
        <p:txBody>
          <a:bodyPr/>
          <a:lstStyle/>
          <a:p>
            <a:r>
              <a:rPr lang="en-GB" dirty="0">
                <a:cs typeface="Calibri" panose="020F0502020204030204" pitchFamily="34" charset="0"/>
              </a:rPr>
              <a:t>Risk Culture Profiling Tool</a:t>
            </a:r>
            <a:endParaRPr lang="en-US" dirty="0"/>
          </a:p>
        </p:txBody>
      </p:sp>
    </p:spTree>
    <p:extLst>
      <p:ext uri="{BB962C8B-B14F-4D97-AF65-F5344CB8AC3E}">
        <p14:creationId xmlns:p14="http://schemas.microsoft.com/office/powerpoint/2010/main" val="788048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5"/>
          </p:nvPr>
        </p:nvSpPr>
        <p:spPr>
          <a:xfrm>
            <a:off x="468313" y="467833"/>
            <a:ext cx="8261017" cy="3912781"/>
          </a:xfrm>
        </p:spPr>
        <p:txBody>
          <a:bodyPr/>
          <a:lstStyle/>
          <a:p>
            <a:endParaRPr lang="en-GB" sz="2800" dirty="0">
              <a:cs typeface="Calibri" panose="020F0502020204030204" pitchFamily="34" charset="0"/>
            </a:endParaRPr>
          </a:p>
          <a:p>
            <a:r>
              <a:rPr lang="en-GB" sz="2400" dirty="0">
                <a:cs typeface="Calibri" panose="020F0502020204030204" pitchFamily="34" charset="0"/>
              </a:rPr>
              <a:t>Agenda</a:t>
            </a:r>
          </a:p>
          <a:p>
            <a:endParaRPr lang="en-GB" sz="2800" dirty="0"/>
          </a:p>
          <a:p>
            <a:pPr marL="514350" indent="-514350">
              <a:buFont typeface="+mj-lt"/>
              <a:buAutoNum type="arabicPeriod"/>
            </a:pPr>
            <a:r>
              <a:rPr lang="en-GB" sz="2000" b="0" dirty="0"/>
              <a:t>Background - why the need?</a:t>
            </a:r>
          </a:p>
          <a:p>
            <a:pPr marL="514350" indent="-514350">
              <a:buFont typeface="+mj-lt"/>
              <a:buAutoNum type="arabicPeriod"/>
            </a:pPr>
            <a:r>
              <a:rPr lang="en-GB" sz="2000" b="0" dirty="0"/>
              <a:t>The framework - structure and content</a:t>
            </a:r>
          </a:p>
          <a:p>
            <a:pPr marL="514350" indent="-514350">
              <a:buFont typeface="+mj-lt"/>
              <a:buAutoNum type="arabicPeriod"/>
            </a:pPr>
            <a:r>
              <a:rPr lang="en-GB" sz="2000" b="0" dirty="0"/>
              <a:t>Practical uses, outputs and outcomes</a:t>
            </a:r>
          </a:p>
          <a:p>
            <a:pPr marL="514350" indent="-514350">
              <a:buFont typeface="+mj-lt"/>
              <a:buAutoNum type="arabicPeriod"/>
            </a:pPr>
            <a:r>
              <a:rPr lang="en-GB" sz="2000" b="0" dirty="0"/>
              <a:t>Use and insights so far</a:t>
            </a:r>
          </a:p>
          <a:p>
            <a:pPr marL="514350" indent="-514350">
              <a:buFont typeface="+mj-lt"/>
              <a:buAutoNum type="arabicPeriod"/>
            </a:pPr>
            <a:r>
              <a:rPr lang="en-GB" sz="2000" b="0" dirty="0"/>
              <a:t>Benefits Summary</a:t>
            </a:r>
          </a:p>
          <a:p>
            <a:pPr marL="514350" indent="-514350">
              <a:buFont typeface="+mj-lt"/>
              <a:buAutoNum type="arabicPeriod"/>
            </a:pPr>
            <a:r>
              <a:rPr lang="en-GB" sz="2000" b="0" dirty="0"/>
              <a:t>What Next? </a:t>
            </a:r>
          </a:p>
        </p:txBody>
      </p:sp>
    </p:spTree>
    <p:extLst>
      <p:ext uri="{BB962C8B-B14F-4D97-AF65-F5344CB8AC3E}">
        <p14:creationId xmlns:p14="http://schemas.microsoft.com/office/powerpoint/2010/main" val="29429781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ctrTitle"/>
          </p:nvPr>
        </p:nvSpPr>
        <p:spPr>
          <a:xfrm>
            <a:off x="468312" y="1850005"/>
            <a:ext cx="8207375" cy="722539"/>
          </a:xfrm>
          <a:prstGeom prst="rect">
            <a:avLst/>
          </a:prstGeom>
        </p:spPr>
        <p:txBody>
          <a:bodyPr anchor="b" anchorCtr="0"/>
          <a:lstStyle/>
          <a:p>
            <a:r>
              <a:rPr lang="en-US" dirty="0"/>
              <a:t>Why: Business Case &amp; History</a:t>
            </a:r>
          </a:p>
        </p:txBody>
      </p:sp>
    </p:spTree>
    <p:extLst>
      <p:ext uri="{BB962C8B-B14F-4D97-AF65-F5344CB8AC3E}">
        <p14:creationId xmlns:p14="http://schemas.microsoft.com/office/powerpoint/2010/main" val="4204244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0"/>
            <a:ext cx="7685087" cy="781050"/>
          </a:xfrm>
        </p:spPr>
        <p:txBody>
          <a:bodyPr/>
          <a:lstStyle/>
          <a:p>
            <a:r>
              <a:rPr lang="en-GB" dirty="0"/>
              <a:t>Why was a Risk Culture Profiling Tool needed?   </a:t>
            </a: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049786105"/>
              </p:ext>
            </p:extLst>
          </p:nvPr>
        </p:nvGraphicFramePr>
        <p:xfrm>
          <a:off x="564007" y="946150"/>
          <a:ext cx="8207375" cy="3697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27440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534DD-6AD6-40B3-B8B6-DCC9218DA941}"/>
              </a:ext>
            </a:extLst>
          </p:cNvPr>
          <p:cNvSpPr>
            <a:spLocks noGrp="1"/>
          </p:cNvSpPr>
          <p:nvPr>
            <p:ph type="title"/>
          </p:nvPr>
        </p:nvSpPr>
        <p:spPr/>
        <p:txBody>
          <a:bodyPr/>
          <a:lstStyle/>
          <a:p>
            <a:r>
              <a:rPr lang="en-GB" dirty="0"/>
              <a:t>Development Research</a:t>
            </a:r>
          </a:p>
        </p:txBody>
      </p:sp>
      <p:graphicFrame>
        <p:nvGraphicFramePr>
          <p:cNvPr id="8" name="Content Placeholder 7">
            <a:extLst>
              <a:ext uri="{FF2B5EF4-FFF2-40B4-BE49-F238E27FC236}">
                <a16:creationId xmlns:a16="http://schemas.microsoft.com/office/drawing/2014/main" id="{E4DEECE8-7B6F-41FF-9E47-975F0B646424}"/>
              </a:ext>
            </a:extLst>
          </p:cNvPr>
          <p:cNvGraphicFramePr>
            <a:graphicFrameLocks noGrp="1"/>
          </p:cNvGraphicFramePr>
          <p:nvPr>
            <p:ph idx="1"/>
            <p:extLst>
              <p:ext uri="{D42A27DB-BD31-4B8C-83A1-F6EECF244321}">
                <p14:modId xmlns:p14="http://schemas.microsoft.com/office/powerpoint/2010/main" val="4153513929"/>
              </p:ext>
            </p:extLst>
          </p:nvPr>
        </p:nvGraphicFramePr>
        <p:xfrm>
          <a:off x="468313" y="1035050"/>
          <a:ext cx="8207374" cy="2508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a:extLst>
              <a:ext uri="{FF2B5EF4-FFF2-40B4-BE49-F238E27FC236}">
                <a16:creationId xmlns:a16="http://schemas.microsoft.com/office/drawing/2014/main" id="{4EEDC4DD-F4C8-43C7-87E0-4AA556C13DF4}"/>
              </a:ext>
            </a:extLst>
          </p:cNvPr>
          <p:cNvSpPr>
            <a:spLocks noGrp="1"/>
          </p:cNvSpPr>
          <p:nvPr>
            <p:ph type="ftr" sz="quarter" idx="14"/>
          </p:nvPr>
        </p:nvSpPr>
        <p:spPr>
          <a:xfrm>
            <a:off x="468312" y="3467100"/>
            <a:ext cx="8207375" cy="642938"/>
          </a:xfrm>
        </p:spPr>
        <p:txBody>
          <a:bodyPr/>
          <a:lstStyle/>
          <a:p>
            <a:r>
              <a:rPr lang="en-GB" sz="1400" b="0" dirty="0"/>
              <a:t>Co-authored by QBE and Mark Butterworth of Condie Risk </a:t>
            </a:r>
          </a:p>
          <a:p>
            <a:r>
              <a:rPr lang="en-GB" sz="1400" b="0" dirty="0"/>
              <a:t>Mark is an ex-Chair of Airmic, IRM and a trainer to IRM and ex-lecturer on risk at CASS business school, London</a:t>
            </a:r>
            <a:endParaRPr lang="en-AU" dirty="0"/>
          </a:p>
        </p:txBody>
      </p:sp>
    </p:spTree>
    <p:extLst>
      <p:ext uri="{BB962C8B-B14F-4D97-AF65-F5344CB8AC3E}">
        <p14:creationId xmlns:p14="http://schemas.microsoft.com/office/powerpoint/2010/main" val="1247318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Partnership with Airmic</a:t>
            </a:r>
          </a:p>
        </p:txBody>
      </p:sp>
      <p:graphicFrame>
        <p:nvGraphicFramePr>
          <p:cNvPr id="5" name="Content Placeholder 4">
            <a:extLst>
              <a:ext uri="{FF2B5EF4-FFF2-40B4-BE49-F238E27FC236}">
                <a16:creationId xmlns:a16="http://schemas.microsoft.com/office/drawing/2014/main" id="{953CB11E-1F9A-4FDD-B985-FEC9E6D5406B}"/>
              </a:ext>
            </a:extLst>
          </p:cNvPr>
          <p:cNvGraphicFramePr>
            <a:graphicFrameLocks noGrp="1"/>
          </p:cNvGraphicFramePr>
          <p:nvPr>
            <p:ph idx="1"/>
            <p:extLst>
              <p:ext uri="{D42A27DB-BD31-4B8C-83A1-F6EECF244321}">
                <p14:modId xmlns:p14="http://schemas.microsoft.com/office/powerpoint/2010/main" val="3600815804"/>
              </p:ext>
            </p:extLst>
          </p:nvPr>
        </p:nvGraphicFramePr>
        <p:xfrm>
          <a:off x="468313" y="1063256"/>
          <a:ext cx="8207375" cy="31962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3435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Risk Culture In the context of Good Governance</a:t>
            </a:r>
          </a:p>
        </p:txBody>
      </p:sp>
      <p:sp>
        <p:nvSpPr>
          <p:cNvPr id="3" name="Content Placeholder 2"/>
          <p:cNvSpPr>
            <a:spLocks noGrp="1"/>
          </p:cNvSpPr>
          <p:nvPr>
            <p:ph idx="1"/>
          </p:nvPr>
        </p:nvSpPr>
        <p:spPr/>
        <p:txBody>
          <a:bodyPr/>
          <a:lstStyle/>
          <a:p>
            <a:endParaRPr lang="en-GB" dirty="0"/>
          </a:p>
          <a:p>
            <a:endParaRPr lang="en-GB" dirty="0"/>
          </a:p>
          <a:p>
            <a:endParaRPr lang="en-GB" dirty="0"/>
          </a:p>
        </p:txBody>
      </p:sp>
      <p:graphicFrame>
        <p:nvGraphicFramePr>
          <p:cNvPr id="4" name="Diagram 3">
            <a:extLst>
              <a:ext uri="{FF2B5EF4-FFF2-40B4-BE49-F238E27FC236}">
                <a16:creationId xmlns:a16="http://schemas.microsoft.com/office/drawing/2014/main" id="{AC6851CF-B9CD-40B8-9650-3FD7F96E431B}"/>
              </a:ext>
            </a:extLst>
          </p:cNvPr>
          <p:cNvGraphicFramePr/>
          <p:nvPr>
            <p:extLst>
              <p:ext uri="{D42A27DB-BD31-4B8C-83A1-F6EECF244321}">
                <p14:modId xmlns:p14="http://schemas.microsoft.com/office/powerpoint/2010/main" val="3625007661"/>
              </p:ext>
            </p:extLst>
          </p:nvPr>
        </p:nvGraphicFramePr>
        <p:xfrm>
          <a:off x="468313" y="945132"/>
          <a:ext cx="7685087" cy="37863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6983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468312" y="850605"/>
            <a:ext cx="8207375" cy="3104707"/>
          </a:xfrm>
          <a:prstGeom prst="rect">
            <a:avLst/>
          </a:prstGeom>
        </p:spPr>
        <p:txBody>
          <a:bodyPr anchor="b" anchorCtr="0"/>
          <a:lstStyle/>
          <a:p>
            <a:r>
              <a:rPr lang="en-US" dirty="0"/>
              <a:t>What: The RCPT Framework</a:t>
            </a:r>
            <a:br>
              <a:rPr lang="en-US" sz="2800" dirty="0"/>
            </a:br>
            <a:br>
              <a:rPr lang="en-US" dirty="0"/>
            </a:br>
            <a:endParaRPr lang="en-US" dirty="0"/>
          </a:p>
        </p:txBody>
      </p:sp>
    </p:spTree>
    <p:extLst>
      <p:ext uri="{BB962C8B-B14F-4D97-AF65-F5344CB8AC3E}">
        <p14:creationId xmlns:p14="http://schemas.microsoft.com/office/powerpoint/2010/main" val="36695202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2" name="Straight Connector 51"/>
          <p:cNvCxnSpPr/>
          <p:nvPr/>
        </p:nvCxnSpPr>
        <p:spPr>
          <a:xfrm>
            <a:off x="4702217" y="3143600"/>
            <a:ext cx="440833" cy="692747"/>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47" name="Straight Connector 46"/>
          <p:cNvCxnSpPr/>
          <p:nvPr/>
        </p:nvCxnSpPr>
        <p:spPr>
          <a:xfrm flipV="1">
            <a:off x="4009479" y="3164593"/>
            <a:ext cx="440833" cy="692747"/>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p:nvCxnSpPr>
        <p:spPr>
          <a:xfrm flipV="1">
            <a:off x="3458438" y="3038639"/>
            <a:ext cx="854888" cy="89218"/>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40" name="Straight Connector 39"/>
          <p:cNvCxnSpPr>
            <a:endCxn id="20" idx="1"/>
          </p:cNvCxnSpPr>
          <p:nvPr/>
        </p:nvCxnSpPr>
        <p:spPr>
          <a:xfrm>
            <a:off x="4833416" y="3038639"/>
            <a:ext cx="854888" cy="89218"/>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p:nvCxnSpPr>
        <p:spPr>
          <a:xfrm>
            <a:off x="3678854" y="2167458"/>
            <a:ext cx="713730" cy="509063"/>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flipV="1">
            <a:off x="4828168" y="2167458"/>
            <a:ext cx="713730" cy="509063"/>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flipV="1">
            <a:off x="4571016" y="1873565"/>
            <a:ext cx="0" cy="645514"/>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dirty="0"/>
              <a:t>Framework for Evaluation: Risk Culture Profiling Tool </a:t>
            </a:r>
            <a:endParaRPr lang="en-US" dirty="0"/>
          </a:p>
        </p:txBody>
      </p:sp>
      <p:sp>
        <p:nvSpPr>
          <p:cNvPr id="3" name="Content Placeholder 2"/>
          <p:cNvSpPr>
            <a:spLocks noGrp="1"/>
          </p:cNvSpPr>
          <p:nvPr>
            <p:ph idx="1"/>
          </p:nvPr>
        </p:nvSpPr>
        <p:spPr>
          <a:xfrm>
            <a:off x="445234" y="829339"/>
            <a:ext cx="2388688" cy="3944679"/>
          </a:xfrm>
        </p:spPr>
        <p:txBody>
          <a:bodyPr/>
          <a:lstStyle/>
          <a:p>
            <a:pPr>
              <a:lnSpc>
                <a:spcPct val="50000"/>
              </a:lnSpc>
              <a:spcBef>
                <a:spcPts val="600"/>
              </a:spcBef>
            </a:pPr>
            <a:endParaRPr lang="en-US" sz="1600" dirty="0"/>
          </a:p>
          <a:p>
            <a:pPr>
              <a:lnSpc>
                <a:spcPct val="100000"/>
              </a:lnSpc>
              <a:spcBef>
                <a:spcPts val="600"/>
              </a:spcBef>
            </a:pPr>
            <a:r>
              <a:rPr lang="en-US" sz="1800" b="1" dirty="0"/>
              <a:t>Key facts for the framework:</a:t>
            </a:r>
          </a:p>
          <a:p>
            <a:pPr marL="285750" indent="-285750">
              <a:lnSpc>
                <a:spcPct val="100000"/>
              </a:lnSpc>
              <a:spcBef>
                <a:spcPts val="600"/>
              </a:spcBef>
              <a:buFont typeface="Arial" panose="020B0604020202020204" pitchFamily="34" charset="0"/>
              <a:buChar char="•"/>
            </a:pPr>
            <a:r>
              <a:rPr lang="en-US" sz="1800" dirty="0"/>
              <a:t>7 key areas </a:t>
            </a:r>
          </a:p>
          <a:p>
            <a:pPr marL="285750" indent="-285750">
              <a:lnSpc>
                <a:spcPct val="100000"/>
              </a:lnSpc>
              <a:spcBef>
                <a:spcPts val="600"/>
              </a:spcBef>
              <a:buFont typeface="Arial" panose="020B0604020202020204" pitchFamily="34" charset="0"/>
              <a:buChar char="•"/>
            </a:pPr>
            <a:r>
              <a:rPr lang="en-US" sz="1800" dirty="0"/>
              <a:t>31 evaluations</a:t>
            </a:r>
          </a:p>
          <a:p>
            <a:pPr>
              <a:lnSpc>
                <a:spcPct val="50000"/>
              </a:lnSpc>
              <a:spcBef>
                <a:spcPts val="600"/>
              </a:spcBef>
            </a:pPr>
            <a:endParaRPr lang="en-US" sz="1600" dirty="0"/>
          </a:p>
          <a:p>
            <a:pPr>
              <a:lnSpc>
                <a:spcPct val="50000"/>
              </a:lnSpc>
              <a:spcBef>
                <a:spcPts val="600"/>
              </a:spcBef>
            </a:pPr>
            <a:endParaRPr lang="en-US" sz="1600" dirty="0"/>
          </a:p>
        </p:txBody>
      </p:sp>
      <p:sp>
        <p:nvSpPr>
          <p:cNvPr id="11" name="Oval 10"/>
          <p:cNvSpPr/>
          <p:nvPr/>
        </p:nvSpPr>
        <p:spPr>
          <a:xfrm>
            <a:off x="4030468" y="2356155"/>
            <a:ext cx="1086342" cy="108634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bg2"/>
              </a:solidFill>
            </a:endParaRPr>
          </a:p>
        </p:txBody>
      </p:sp>
      <p:sp>
        <p:nvSpPr>
          <p:cNvPr id="12" name="Oval 11"/>
          <p:cNvSpPr/>
          <p:nvPr/>
        </p:nvSpPr>
        <p:spPr>
          <a:xfrm>
            <a:off x="4151173" y="1106971"/>
            <a:ext cx="844932" cy="844932"/>
          </a:xfrm>
          <a:prstGeom prst="ellipse">
            <a:avLst/>
          </a:prstGeom>
          <a:solidFill>
            <a:srgbClr val="009AE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13" name="TextBox 12"/>
          <p:cNvSpPr txBox="1"/>
          <p:nvPr/>
        </p:nvSpPr>
        <p:spPr>
          <a:xfrm>
            <a:off x="4239853" y="1238545"/>
            <a:ext cx="676994" cy="556297"/>
          </a:xfrm>
          <a:prstGeom prst="rect">
            <a:avLst/>
          </a:prstGeom>
          <a:noFill/>
        </p:spPr>
        <p:txBody>
          <a:bodyPr wrap="square" lIns="0" tIns="0" rIns="0" bIns="0" rtlCol="0" anchor="ctr" anchorCtr="0">
            <a:noAutofit/>
          </a:bodyPr>
          <a:lstStyle/>
          <a:p>
            <a:pPr algn="ctr"/>
            <a:r>
              <a:rPr lang="en-US" sz="1100" dirty="0">
                <a:solidFill>
                  <a:schemeClr val="bg1"/>
                </a:solidFill>
              </a:rPr>
              <a:t>Leadership</a:t>
            </a:r>
          </a:p>
        </p:txBody>
      </p:sp>
      <p:sp>
        <p:nvSpPr>
          <p:cNvPr id="14" name="TextBox 13"/>
          <p:cNvSpPr txBox="1"/>
          <p:nvPr/>
        </p:nvSpPr>
        <p:spPr>
          <a:xfrm>
            <a:off x="4339566" y="1154578"/>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1</a:t>
            </a:r>
            <a:endParaRPr lang="en-US" sz="7000" dirty="0">
              <a:solidFill>
                <a:srgbClr val="FFFFFF">
                  <a:alpha val="20000"/>
                </a:srgbClr>
              </a:solidFill>
            </a:endParaRPr>
          </a:p>
        </p:txBody>
      </p:sp>
      <p:sp>
        <p:nvSpPr>
          <p:cNvPr id="15" name="Oval 14"/>
          <p:cNvSpPr/>
          <p:nvPr/>
        </p:nvSpPr>
        <p:spPr>
          <a:xfrm>
            <a:off x="5190279" y="1637027"/>
            <a:ext cx="844932" cy="844932"/>
          </a:xfrm>
          <a:prstGeom prst="ellipse">
            <a:avLst/>
          </a:prstGeom>
          <a:solidFill>
            <a:srgbClr val="009AE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16" name="TextBox 15"/>
          <p:cNvSpPr txBox="1"/>
          <p:nvPr/>
        </p:nvSpPr>
        <p:spPr>
          <a:xfrm>
            <a:off x="5178709" y="1763353"/>
            <a:ext cx="877494" cy="556297"/>
          </a:xfrm>
          <a:prstGeom prst="rect">
            <a:avLst/>
          </a:prstGeom>
          <a:noFill/>
        </p:spPr>
        <p:txBody>
          <a:bodyPr wrap="square" lIns="0" tIns="0" rIns="0" bIns="0" rtlCol="0" anchor="ctr" anchorCtr="0">
            <a:noAutofit/>
          </a:bodyPr>
          <a:lstStyle/>
          <a:p>
            <a:pPr algn="ctr"/>
            <a:r>
              <a:rPr lang="en-US" sz="900" dirty="0">
                <a:solidFill>
                  <a:schemeClr val="bg1"/>
                </a:solidFill>
              </a:rPr>
              <a:t>People, </a:t>
            </a:r>
            <a:br>
              <a:rPr lang="en-US" sz="900" dirty="0">
                <a:solidFill>
                  <a:schemeClr val="bg1"/>
                </a:solidFill>
              </a:rPr>
            </a:br>
            <a:r>
              <a:rPr lang="en-US" sz="900" dirty="0">
                <a:solidFill>
                  <a:schemeClr val="bg1"/>
                </a:solidFill>
              </a:rPr>
              <a:t>Training and </a:t>
            </a:r>
            <a:br>
              <a:rPr lang="en-US" sz="900" dirty="0">
                <a:solidFill>
                  <a:schemeClr val="bg1"/>
                </a:solidFill>
              </a:rPr>
            </a:br>
            <a:r>
              <a:rPr lang="en-US" sz="900" dirty="0">
                <a:solidFill>
                  <a:schemeClr val="bg1"/>
                </a:solidFill>
              </a:rPr>
              <a:t>Development</a:t>
            </a:r>
          </a:p>
        </p:txBody>
      </p:sp>
      <p:sp>
        <p:nvSpPr>
          <p:cNvPr id="17" name="TextBox 16"/>
          <p:cNvSpPr txBox="1"/>
          <p:nvPr/>
        </p:nvSpPr>
        <p:spPr>
          <a:xfrm>
            <a:off x="5378672" y="1684634"/>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2</a:t>
            </a:r>
            <a:endParaRPr lang="en-US" sz="7000" dirty="0">
              <a:solidFill>
                <a:srgbClr val="FFFFFF">
                  <a:alpha val="20000"/>
                </a:srgbClr>
              </a:solidFill>
            </a:endParaRPr>
          </a:p>
        </p:txBody>
      </p:sp>
      <p:sp>
        <p:nvSpPr>
          <p:cNvPr id="18" name="Oval 17"/>
          <p:cNvSpPr/>
          <p:nvPr/>
        </p:nvSpPr>
        <p:spPr>
          <a:xfrm>
            <a:off x="5468423" y="2775861"/>
            <a:ext cx="844932" cy="844932"/>
          </a:xfrm>
          <a:prstGeom prst="ellipse">
            <a:avLst/>
          </a:prstGeom>
          <a:solidFill>
            <a:srgbClr val="009AE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sz="1100" dirty="0">
              <a:solidFill>
                <a:schemeClr val="tx1"/>
              </a:solidFill>
            </a:endParaRPr>
          </a:p>
        </p:txBody>
      </p:sp>
      <p:sp>
        <p:nvSpPr>
          <p:cNvPr id="19" name="TextBox 18"/>
          <p:cNvSpPr txBox="1"/>
          <p:nvPr/>
        </p:nvSpPr>
        <p:spPr>
          <a:xfrm>
            <a:off x="5557103" y="2912683"/>
            <a:ext cx="676994" cy="556297"/>
          </a:xfrm>
          <a:prstGeom prst="rect">
            <a:avLst/>
          </a:prstGeom>
          <a:noFill/>
        </p:spPr>
        <p:txBody>
          <a:bodyPr wrap="square" lIns="0" tIns="0" rIns="0" bIns="0" rtlCol="0" anchor="ctr" anchorCtr="0">
            <a:noAutofit/>
          </a:bodyPr>
          <a:lstStyle/>
          <a:p>
            <a:pPr algn="ctr"/>
            <a:r>
              <a:rPr lang="en-US" sz="1100" dirty="0">
                <a:solidFill>
                  <a:schemeClr val="bg1"/>
                </a:solidFill>
              </a:rPr>
              <a:t>Reward and Recognition</a:t>
            </a:r>
          </a:p>
        </p:txBody>
      </p:sp>
      <p:sp>
        <p:nvSpPr>
          <p:cNvPr id="20" name="TextBox 19"/>
          <p:cNvSpPr txBox="1"/>
          <p:nvPr/>
        </p:nvSpPr>
        <p:spPr>
          <a:xfrm>
            <a:off x="5688304" y="2823468"/>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3</a:t>
            </a:r>
            <a:endParaRPr lang="en-US" sz="7000" dirty="0">
              <a:solidFill>
                <a:srgbClr val="FFFFFF">
                  <a:alpha val="20000"/>
                </a:srgbClr>
              </a:solidFill>
            </a:endParaRPr>
          </a:p>
        </p:txBody>
      </p:sp>
      <p:sp>
        <p:nvSpPr>
          <p:cNvPr id="21" name="Oval 20"/>
          <p:cNvSpPr/>
          <p:nvPr/>
        </p:nvSpPr>
        <p:spPr>
          <a:xfrm>
            <a:off x="4744198" y="3694275"/>
            <a:ext cx="844932" cy="844932"/>
          </a:xfrm>
          <a:prstGeom prst="ellipse">
            <a:avLst/>
          </a:prstGeom>
          <a:solidFill>
            <a:srgbClr val="009AE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2" name="TextBox 21"/>
          <p:cNvSpPr txBox="1"/>
          <p:nvPr/>
        </p:nvSpPr>
        <p:spPr>
          <a:xfrm>
            <a:off x="4737876" y="3846841"/>
            <a:ext cx="866998" cy="556297"/>
          </a:xfrm>
          <a:prstGeom prst="rect">
            <a:avLst/>
          </a:prstGeom>
          <a:noFill/>
        </p:spPr>
        <p:txBody>
          <a:bodyPr wrap="square" lIns="0" tIns="0" rIns="0" bIns="0" rtlCol="0" anchor="ctr" anchorCtr="0">
            <a:noAutofit/>
          </a:bodyPr>
          <a:lstStyle/>
          <a:p>
            <a:pPr algn="ctr"/>
            <a:r>
              <a:rPr lang="en-US" sz="900" dirty="0">
                <a:solidFill>
                  <a:schemeClr val="bg1"/>
                </a:solidFill>
              </a:rPr>
              <a:t>Communications</a:t>
            </a:r>
          </a:p>
        </p:txBody>
      </p:sp>
      <p:sp>
        <p:nvSpPr>
          <p:cNvPr id="23" name="TextBox 22"/>
          <p:cNvSpPr txBox="1"/>
          <p:nvPr/>
        </p:nvSpPr>
        <p:spPr>
          <a:xfrm>
            <a:off x="4916847" y="3741882"/>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4</a:t>
            </a:r>
            <a:endParaRPr lang="en-US" sz="7000" dirty="0">
              <a:solidFill>
                <a:srgbClr val="FFFFFF">
                  <a:alpha val="20000"/>
                </a:srgbClr>
              </a:solidFill>
            </a:endParaRPr>
          </a:p>
        </p:txBody>
      </p:sp>
      <p:sp>
        <p:nvSpPr>
          <p:cNvPr id="24" name="Oval 23"/>
          <p:cNvSpPr/>
          <p:nvPr/>
        </p:nvSpPr>
        <p:spPr>
          <a:xfrm>
            <a:off x="3568644" y="3694275"/>
            <a:ext cx="844932" cy="844932"/>
          </a:xfrm>
          <a:prstGeom prst="ellipse">
            <a:avLst/>
          </a:prstGeom>
          <a:solidFill>
            <a:srgbClr val="009AE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5" name="TextBox 24"/>
          <p:cNvSpPr txBox="1"/>
          <p:nvPr/>
        </p:nvSpPr>
        <p:spPr>
          <a:xfrm>
            <a:off x="3646828" y="3836345"/>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Service Delivery / Operations Management </a:t>
            </a:r>
          </a:p>
        </p:txBody>
      </p:sp>
      <p:sp>
        <p:nvSpPr>
          <p:cNvPr id="26" name="TextBox 25"/>
          <p:cNvSpPr txBox="1"/>
          <p:nvPr/>
        </p:nvSpPr>
        <p:spPr>
          <a:xfrm>
            <a:off x="3757037" y="3741882"/>
            <a:ext cx="451866" cy="608778"/>
          </a:xfrm>
          <a:prstGeom prst="rect">
            <a:avLst/>
          </a:prstGeom>
          <a:noFill/>
        </p:spPr>
        <p:txBody>
          <a:bodyPr wrap="square" lIns="0" tIns="0" rIns="0" bIns="0" rtlCol="0" anchor="ctr" anchorCtr="0">
            <a:noAutofit/>
          </a:bodyPr>
          <a:lstStyle/>
          <a:p>
            <a:pPr algn="ctr"/>
            <a:endParaRPr lang="en-US" sz="7000" b="1" dirty="0">
              <a:solidFill>
                <a:srgbClr val="FFFFFF">
                  <a:alpha val="20000"/>
                </a:srgbClr>
              </a:solidFill>
            </a:endParaRPr>
          </a:p>
          <a:p>
            <a:pPr algn="ctr"/>
            <a:r>
              <a:rPr lang="en-US" sz="7000" b="1" dirty="0">
                <a:solidFill>
                  <a:srgbClr val="FFFFFF">
                    <a:alpha val="20000"/>
                  </a:srgbClr>
                </a:solidFill>
              </a:rPr>
              <a:t>5s</a:t>
            </a:r>
            <a:endParaRPr lang="en-US" sz="7000" dirty="0">
              <a:solidFill>
                <a:srgbClr val="FFFFFF">
                  <a:alpha val="20000"/>
                </a:srgbClr>
              </a:solidFill>
            </a:endParaRPr>
          </a:p>
        </p:txBody>
      </p:sp>
      <p:sp>
        <p:nvSpPr>
          <p:cNvPr id="27" name="Oval 26"/>
          <p:cNvSpPr/>
          <p:nvPr/>
        </p:nvSpPr>
        <p:spPr>
          <a:xfrm>
            <a:off x="2833922" y="2786357"/>
            <a:ext cx="844932" cy="844932"/>
          </a:xfrm>
          <a:prstGeom prst="ellipse">
            <a:avLst/>
          </a:prstGeom>
          <a:solidFill>
            <a:srgbClr val="009AE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8" name="TextBox 27"/>
          <p:cNvSpPr txBox="1"/>
          <p:nvPr/>
        </p:nvSpPr>
        <p:spPr>
          <a:xfrm>
            <a:off x="2912106" y="2938923"/>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Performance Evaluation</a:t>
            </a:r>
          </a:p>
        </p:txBody>
      </p:sp>
      <p:sp>
        <p:nvSpPr>
          <p:cNvPr id="29" name="TextBox 28"/>
          <p:cNvSpPr txBox="1"/>
          <p:nvPr/>
        </p:nvSpPr>
        <p:spPr>
          <a:xfrm>
            <a:off x="3022315" y="2833964"/>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6</a:t>
            </a:r>
            <a:endParaRPr lang="en-US" sz="7000" dirty="0">
              <a:solidFill>
                <a:srgbClr val="FFFFFF">
                  <a:alpha val="20000"/>
                </a:srgbClr>
              </a:solidFill>
            </a:endParaRPr>
          </a:p>
        </p:txBody>
      </p:sp>
      <p:sp>
        <p:nvSpPr>
          <p:cNvPr id="30" name="Oval 29"/>
          <p:cNvSpPr/>
          <p:nvPr/>
        </p:nvSpPr>
        <p:spPr>
          <a:xfrm>
            <a:off x="3091075" y="1642275"/>
            <a:ext cx="844932" cy="844932"/>
          </a:xfrm>
          <a:prstGeom prst="ellipse">
            <a:avLst/>
          </a:prstGeom>
          <a:solidFill>
            <a:srgbClr val="009AE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31" name="TextBox 30"/>
          <p:cNvSpPr txBox="1"/>
          <p:nvPr/>
        </p:nvSpPr>
        <p:spPr>
          <a:xfrm>
            <a:off x="3174507" y="1789593"/>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Continuous Improvement</a:t>
            </a:r>
          </a:p>
        </p:txBody>
      </p:sp>
      <p:sp>
        <p:nvSpPr>
          <p:cNvPr id="32" name="TextBox 31"/>
          <p:cNvSpPr txBox="1"/>
          <p:nvPr/>
        </p:nvSpPr>
        <p:spPr>
          <a:xfrm>
            <a:off x="3279468" y="1689882"/>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7</a:t>
            </a:r>
            <a:endParaRPr lang="en-US" sz="7000" dirty="0">
              <a:solidFill>
                <a:srgbClr val="FFFFFF">
                  <a:alpha val="20000"/>
                </a:srgbClr>
              </a:solidFill>
            </a:endParaRPr>
          </a:p>
        </p:txBody>
      </p:sp>
      <p:sp>
        <p:nvSpPr>
          <p:cNvPr id="33" name="TextBox 32"/>
          <p:cNvSpPr txBox="1"/>
          <p:nvPr/>
        </p:nvSpPr>
        <p:spPr>
          <a:xfrm>
            <a:off x="4061421" y="2608296"/>
            <a:ext cx="1018652" cy="592796"/>
          </a:xfrm>
          <a:prstGeom prst="rect">
            <a:avLst/>
          </a:prstGeom>
          <a:noFill/>
        </p:spPr>
        <p:txBody>
          <a:bodyPr wrap="square" lIns="0" tIns="0" rIns="0" bIns="0" rtlCol="0" anchor="ctr" anchorCtr="0">
            <a:noAutofit/>
          </a:bodyPr>
          <a:lstStyle/>
          <a:p>
            <a:pPr algn="ctr"/>
            <a:r>
              <a:rPr lang="en-US" sz="1200" dirty="0">
                <a:solidFill>
                  <a:schemeClr val="bg1"/>
                </a:solidFill>
              </a:rPr>
              <a:t>Risk Culture</a:t>
            </a:r>
          </a:p>
        </p:txBody>
      </p:sp>
    </p:spTree>
    <p:extLst>
      <p:ext uri="{BB962C8B-B14F-4D97-AF65-F5344CB8AC3E}">
        <p14:creationId xmlns:p14="http://schemas.microsoft.com/office/powerpoint/2010/main" val="7236085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2" name="Straight Connector 51"/>
          <p:cNvCxnSpPr/>
          <p:nvPr/>
        </p:nvCxnSpPr>
        <p:spPr>
          <a:xfrm>
            <a:off x="6542262" y="3143600"/>
            <a:ext cx="440833" cy="692747"/>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47" name="Straight Connector 46"/>
          <p:cNvCxnSpPr/>
          <p:nvPr/>
        </p:nvCxnSpPr>
        <p:spPr>
          <a:xfrm flipV="1">
            <a:off x="5849524" y="3164593"/>
            <a:ext cx="440833" cy="692747"/>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p:nvCxnSpPr>
        <p:spPr>
          <a:xfrm flipV="1">
            <a:off x="5298483" y="3038639"/>
            <a:ext cx="854888" cy="89218"/>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40" name="Straight Connector 39"/>
          <p:cNvCxnSpPr>
            <a:endCxn id="20" idx="1"/>
          </p:cNvCxnSpPr>
          <p:nvPr/>
        </p:nvCxnSpPr>
        <p:spPr>
          <a:xfrm>
            <a:off x="6673461" y="3038639"/>
            <a:ext cx="854888" cy="89218"/>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p:nvCxnSpPr>
        <p:spPr>
          <a:xfrm>
            <a:off x="5518899" y="2167458"/>
            <a:ext cx="713730" cy="509063"/>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flipV="1">
            <a:off x="6668213" y="2167458"/>
            <a:ext cx="713730" cy="509063"/>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flipV="1">
            <a:off x="6411061" y="1873565"/>
            <a:ext cx="0" cy="645514"/>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dirty="0"/>
              <a:t>Framework for Evaluation</a:t>
            </a:r>
            <a:endParaRPr lang="en-US" dirty="0"/>
          </a:p>
        </p:txBody>
      </p:sp>
      <p:sp>
        <p:nvSpPr>
          <p:cNvPr id="3" name="Content Placeholder 2"/>
          <p:cNvSpPr>
            <a:spLocks noGrp="1"/>
          </p:cNvSpPr>
          <p:nvPr>
            <p:ph idx="1"/>
          </p:nvPr>
        </p:nvSpPr>
        <p:spPr>
          <a:xfrm>
            <a:off x="468313" y="1132478"/>
            <a:ext cx="8207375" cy="3158512"/>
          </a:xfrm>
        </p:spPr>
        <p:txBody>
          <a:bodyPr/>
          <a:lstStyle/>
          <a:p>
            <a:pPr>
              <a:lnSpc>
                <a:spcPct val="50000"/>
              </a:lnSpc>
              <a:spcBef>
                <a:spcPts val="600"/>
              </a:spcBef>
            </a:pPr>
            <a:r>
              <a:rPr lang="en-US" sz="1800" b="1" dirty="0"/>
              <a:t>Leadership</a:t>
            </a:r>
          </a:p>
          <a:p>
            <a:pPr lvl="1">
              <a:lnSpc>
                <a:spcPct val="50000"/>
              </a:lnSpc>
              <a:spcBef>
                <a:spcPts val="100"/>
              </a:spcBef>
            </a:pPr>
            <a:r>
              <a:rPr lang="en-US" sz="1400" dirty="0"/>
              <a:t>Positive risk ethos </a:t>
            </a:r>
          </a:p>
          <a:p>
            <a:pPr lvl="1">
              <a:lnSpc>
                <a:spcPct val="50000"/>
              </a:lnSpc>
              <a:spcBef>
                <a:spcPts val="100"/>
              </a:spcBef>
            </a:pPr>
            <a:r>
              <a:rPr lang="en-US" sz="1400" dirty="0"/>
              <a:t>Embedded in strategy and planning </a:t>
            </a:r>
          </a:p>
          <a:p>
            <a:pPr lvl="1">
              <a:lnSpc>
                <a:spcPct val="50000"/>
              </a:lnSpc>
              <a:spcBef>
                <a:spcPts val="100"/>
              </a:spcBef>
            </a:pPr>
            <a:r>
              <a:rPr lang="en-US" sz="1400" dirty="0"/>
              <a:t>Risk appetite and tolerance framework</a:t>
            </a:r>
          </a:p>
          <a:p>
            <a:pPr lvl="1">
              <a:lnSpc>
                <a:spcPct val="50000"/>
              </a:lnSpc>
              <a:spcBef>
                <a:spcPts val="100"/>
              </a:spcBef>
            </a:pPr>
            <a:r>
              <a:rPr lang="en-US" sz="1400" dirty="0"/>
              <a:t>Leading by example</a:t>
            </a:r>
          </a:p>
          <a:p>
            <a:pPr>
              <a:lnSpc>
                <a:spcPct val="50000"/>
              </a:lnSpc>
              <a:spcBef>
                <a:spcPts val="1800"/>
              </a:spcBef>
            </a:pPr>
            <a:r>
              <a:rPr lang="en-US" sz="1800" b="1" dirty="0"/>
              <a:t>People, Training and Development</a:t>
            </a:r>
          </a:p>
          <a:p>
            <a:pPr lvl="1">
              <a:lnSpc>
                <a:spcPct val="50000"/>
              </a:lnSpc>
              <a:spcBef>
                <a:spcPts val="100"/>
              </a:spcBef>
            </a:pPr>
            <a:r>
              <a:rPr lang="en-US" sz="1400" dirty="0"/>
              <a:t>Appropriate resources </a:t>
            </a:r>
          </a:p>
          <a:p>
            <a:pPr lvl="1">
              <a:lnSpc>
                <a:spcPct val="50000"/>
              </a:lnSpc>
              <a:spcBef>
                <a:spcPts val="100"/>
              </a:spcBef>
            </a:pPr>
            <a:r>
              <a:rPr lang="en-US" sz="1400" dirty="0"/>
              <a:t>No-blame culture</a:t>
            </a:r>
          </a:p>
          <a:p>
            <a:pPr lvl="1">
              <a:lnSpc>
                <a:spcPct val="50000"/>
              </a:lnSpc>
              <a:spcBef>
                <a:spcPts val="100"/>
              </a:spcBef>
            </a:pPr>
            <a:r>
              <a:rPr lang="en-US" sz="1400" dirty="0"/>
              <a:t>Accountability </a:t>
            </a:r>
          </a:p>
          <a:p>
            <a:pPr lvl="1">
              <a:lnSpc>
                <a:spcPct val="50000"/>
              </a:lnSpc>
              <a:spcBef>
                <a:spcPts val="100"/>
              </a:spcBef>
            </a:pPr>
            <a:r>
              <a:rPr lang="en-US" sz="1400" dirty="0"/>
              <a:t>Monitoring buy-in </a:t>
            </a:r>
          </a:p>
          <a:p>
            <a:pPr lvl="1">
              <a:lnSpc>
                <a:spcPct val="50000"/>
              </a:lnSpc>
              <a:spcBef>
                <a:spcPts val="100"/>
              </a:spcBef>
            </a:pPr>
            <a:r>
              <a:rPr lang="en-US" sz="1400" dirty="0"/>
              <a:t>Training and development support </a:t>
            </a:r>
          </a:p>
          <a:p>
            <a:pPr lvl="1">
              <a:lnSpc>
                <a:spcPct val="50000"/>
              </a:lnSpc>
              <a:spcBef>
                <a:spcPts val="100"/>
              </a:spcBef>
            </a:pPr>
            <a:r>
              <a:rPr lang="en-US" sz="1400" dirty="0"/>
              <a:t>Evaluation of learning</a:t>
            </a:r>
          </a:p>
          <a:p>
            <a:pPr lvl="1">
              <a:lnSpc>
                <a:spcPct val="50000"/>
              </a:lnSpc>
              <a:spcBef>
                <a:spcPts val="100"/>
              </a:spcBef>
            </a:pPr>
            <a:r>
              <a:rPr lang="en-US" sz="1400" dirty="0"/>
              <a:t>Understanding of approach</a:t>
            </a:r>
          </a:p>
          <a:p>
            <a:pPr marL="0" lvl="1" indent="0">
              <a:lnSpc>
                <a:spcPct val="50000"/>
              </a:lnSpc>
              <a:spcBef>
                <a:spcPts val="600"/>
              </a:spcBef>
              <a:buNone/>
            </a:pPr>
            <a:endParaRPr lang="en-US" sz="1800" dirty="0"/>
          </a:p>
        </p:txBody>
      </p:sp>
      <p:sp>
        <p:nvSpPr>
          <p:cNvPr id="11" name="Oval 10"/>
          <p:cNvSpPr/>
          <p:nvPr/>
        </p:nvSpPr>
        <p:spPr>
          <a:xfrm>
            <a:off x="5870513" y="2356155"/>
            <a:ext cx="1086342" cy="1086342"/>
          </a:xfrm>
          <a:prstGeom prst="ellipse">
            <a:avLst/>
          </a:prstGeom>
          <a:solidFill>
            <a:srgbClr val="83BD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bg2"/>
              </a:solidFill>
            </a:endParaRPr>
          </a:p>
        </p:txBody>
      </p:sp>
      <p:sp>
        <p:nvSpPr>
          <p:cNvPr id="12" name="Oval 11"/>
          <p:cNvSpPr/>
          <p:nvPr/>
        </p:nvSpPr>
        <p:spPr>
          <a:xfrm>
            <a:off x="5991218" y="1106971"/>
            <a:ext cx="844932" cy="844932"/>
          </a:xfrm>
          <a:prstGeom prst="ellipse">
            <a:avLst/>
          </a:prstGeom>
          <a:solidFill>
            <a:srgbClr val="009AE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13" name="TextBox 12"/>
          <p:cNvSpPr txBox="1"/>
          <p:nvPr/>
        </p:nvSpPr>
        <p:spPr>
          <a:xfrm>
            <a:off x="6079898" y="1238545"/>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Leadership</a:t>
            </a:r>
          </a:p>
        </p:txBody>
      </p:sp>
      <p:sp>
        <p:nvSpPr>
          <p:cNvPr id="14" name="TextBox 13"/>
          <p:cNvSpPr txBox="1"/>
          <p:nvPr/>
        </p:nvSpPr>
        <p:spPr>
          <a:xfrm>
            <a:off x="6179611" y="1154578"/>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1</a:t>
            </a:r>
            <a:endParaRPr lang="en-US" sz="7000" dirty="0">
              <a:solidFill>
                <a:srgbClr val="FFFFFF">
                  <a:alpha val="20000"/>
                </a:srgbClr>
              </a:solidFill>
            </a:endParaRPr>
          </a:p>
        </p:txBody>
      </p:sp>
      <p:sp>
        <p:nvSpPr>
          <p:cNvPr id="15" name="Oval 14"/>
          <p:cNvSpPr/>
          <p:nvPr/>
        </p:nvSpPr>
        <p:spPr>
          <a:xfrm>
            <a:off x="7030324" y="1637027"/>
            <a:ext cx="844932" cy="84493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16" name="TextBox 15"/>
          <p:cNvSpPr txBox="1"/>
          <p:nvPr/>
        </p:nvSpPr>
        <p:spPr>
          <a:xfrm>
            <a:off x="7018754" y="1763353"/>
            <a:ext cx="877494" cy="556297"/>
          </a:xfrm>
          <a:prstGeom prst="rect">
            <a:avLst/>
          </a:prstGeom>
          <a:noFill/>
        </p:spPr>
        <p:txBody>
          <a:bodyPr wrap="square" lIns="0" tIns="0" rIns="0" bIns="0" rtlCol="0" anchor="ctr" anchorCtr="0">
            <a:noAutofit/>
          </a:bodyPr>
          <a:lstStyle/>
          <a:p>
            <a:pPr algn="ctr"/>
            <a:r>
              <a:rPr lang="en-US" sz="900" dirty="0">
                <a:solidFill>
                  <a:schemeClr val="bg1"/>
                </a:solidFill>
              </a:rPr>
              <a:t>People, </a:t>
            </a:r>
            <a:br>
              <a:rPr lang="en-US" sz="900" dirty="0">
                <a:solidFill>
                  <a:schemeClr val="bg1"/>
                </a:solidFill>
              </a:rPr>
            </a:br>
            <a:r>
              <a:rPr lang="en-US" sz="900" dirty="0">
                <a:solidFill>
                  <a:schemeClr val="bg1"/>
                </a:solidFill>
              </a:rPr>
              <a:t>Training and </a:t>
            </a:r>
            <a:br>
              <a:rPr lang="en-US" sz="900" dirty="0">
                <a:solidFill>
                  <a:schemeClr val="bg1"/>
                </a:solidFill>
              </a:rPr>
            </a:br>
            <a:r>
              <a:rPr lang="en-US" sz="900" dirty="0">
                <a:solidFill>
                  <a:schemeClr val="bg1"/>
                </a:solidFill>
              </a:rPr>
              <a:t>Development</a:t>
            </a:r>
          </a:p>
        </p:txBody>
      </p:sp>
      <p:sp>
        <p:nvSpPr>
          <p:cNvPr id="17" name="TextBox 16"/>
          <p:cNvSpPr txBox="1"/>
          <p:nvPr/>
        </p:nvSpPr>
        <p:spPr>
          <a:xfrm>
            <a:off x="7218717" y="1684634"/>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2</a:t>
            </a:r>
            <a:endParaRPr lang="en-US" sz="7000" dirty="0">
              <a:solidFill>
                <a:srgbClr val="FFFFFF">
                  <a:alpha val="20000"/>
                </a:srgbClr>
              </a:solidFill>
            </a:endParaRPr>
          </a:p>
        </p:txBody>
      </p:sp>
      <p:sp>
        <p:nvSpPr>
          <p:cNvPr id="18" name="Oval 17"/>
          <p:cNvSpPr/>
          <p:nvPr/>
        </p:nvSpPr>
        <p:spPr>
          <a:xfrm>
            <a:off x="7308468" y="2775861"/>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19" name="TextBox 18"/>
          <p:cNvSpPr txBox="1"/>
          <p:nvPr/>
        </p:nvSpPr>
        <p:spPr>
          <a:xfrm>
            <a:off x="7397148" y="2912683"/>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Reward and Recognition</a:t>
            </a:r>
          </a:p>
        </p:txBody>
      </p:sp>
      <p:sp>
        <p:nvSpPr>
          <p:cNvPr id="20" name="TextBox 19"/>
          <p:cNvSpPr txBox="1"/>
          <p:nvPr/>
        </p:nvSpPr>
        <p:spPr>
          <a:xfrm>
            <a:off x="7528349" y="2823468"/>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3</a:t>
            </a:r>
            <a:endParaRPr lang="en-US" sz="7000" dirty="0">
              <a:solidFill>
                <a:srgbClr val="FFFFFF">
                  <a:alpha val="20000"/>
                </a:srgbClr>
              </a:solidFill>
            </a:endParaRPr>
          </a:p>
        </p:txBody>
      </p:sp>
      <p:sp>
        <p:nvSpPr>
          <p:cNvPr id="21" name="Oval 20"/>
          <p:cNvSpPr/>
          <p:nvPr/>
        </p:nvSpPr>
        <p:spPr>
          <a:xfrm>
            <a:off x="6584243" y="3694275"/>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2" name="TextBox 21"/>
          <p:cNvSpPr txBox="1"/>
          <p:nvPr/>
        </p:nvSpPr>
        <p:spPr>
          <a:xfrm>
            <a:off x="6577921" y="3846841"/>
            <a:ext cx="866998" cy="556297"/>
          </a:xfrm>
          <a:prstGeom prst="rect">
            <a:avLst/>
          </a:prstGeom>
          <a:noFill/>
        </p:spPr>
        <p:txBody>
          <a:bodyPr wrap="square" lIns="0" tIns="0" rIns="0" bIns="0" rtlCol="0" anchor="ctr" anchorCtr="0">
            <a:noAutofit/>
          </a:bodyPr>
          <a:lstStyle/>
          <a:p>
            <a:pPr algn="ctr"/>
            <a:r>
              <a:rPr lang="en-US" sz="900" dirty="0">
                <a:solidFill>
                  <a:schemeClr val="bg1"/>
                </a:solidFill>
              </a:rPr>
              <a:t>Communications</a:t>
            </a:r>
          </a:p>
        </p:txBody>
      </p:sp>
      <p:sp>
        <p:nvSpPr>
          <p:cNvPr id="23" name="TextBox 22"/>
          <p:cNvSpPr txBox="1"/>
          <p:nvPr/>
        </p:nvSpPr>
        <p:spPr>
          <a:xfrm>
            <a:off x="6756892" y="3741882"/>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4</a:t>
            </a:r>
            <a:endParaRPr lang="en-US" sz="7000" dirty="0">
              <a:solidFill>
                <a:srgbClr val="FFFFFF">
                  <a:alpha val="20000"/>
                </a:srgbClr>
              </a:solidFill>
            </a:endParaRPr>
          </a:p>
        </p:txBody>
      </p:sp>
      <p:sp>
        <p:nvSpPr>
          <p:cNvPr id="24" name="Oval 23"/>
          <p:cNvSpPr/>
          <p:nvPr/>
        </p:nvSpPr>
        <p:spPr>
          <a:xfrm>
            <a:off x="5408689" y="3694275"/>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5" name="TextBox 24"/>
          <p:cNvSpPr txBox="1"/>
          <p:nvPr/>
        </p:nvSpPr>
        <p:spPr>
          <a:xfrm>
            <a:off x="5486873" y="3836345"/>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Service Delivery / Operations Management</a:t>
            </a:r>
          </a:p>
        </p:txBody>
      </p:sp>
      <p:sp>
        <p:nvSpPr>
          <p:cNvPr id="26" name="TextBox 25"/>
          <p:cNvSpPr txBox="1"/>
          <p:nvPr/>
        </p:nvSpPr>
        <p:spPr>
          <a:xfrm>
            <a:off x="5597082" y="3741882"/>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5</a:t>
            </a:r>
            <a:endParaRPr lang="en-US" sz="7000" dirty="0">
              <a:solidFill>
                <a:srgbClr val="FFFFFF">
                  <a:alpha val="20000"/>
                </a:srgbClr>
              </a:solidFill>
            </a:endParaRPr>
          </a:p>
        </p:txBody>
      </p:sp>
      <p:sp>
        <p:nvSpPr>
          <p:cNvPr id="27" name="Oval 26"/>
          <p:cNvSpPr/>
          <p:nvPr/>
        </p:nvSpPr>
        <p:spPr>
          <a:xfrm>
            <a:off x="4673967" y="2786357"/>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8" name="TextBox 27"/>
          <p:cNvSpPr txBox="1"/>
          <p:nvPr/>
        </p:nvSpPr>
        <p:spPr>
          <a:xfrm>
            <a:off x="4752151" y="2938923"/>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Performance Evaluation</a:t>
            </a:r>
          </a:p>
        </p:txBody>
      </p:sp>
      <p:sp>
        <p:nvSpPr>
          <p:cNvPr id="29" name="TextBox 28"/>
          <p:cNvSpPr txBox="1"/>
          <p:nvPr/>
        </p:nvSpPr>
        <p:spPr>
          <a:xfrm>
            <a:off x="4862360" y="2833964"/>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6</a:t>
            </a:r>
            <a:endParaRPr lang="en-US" sz="7000" dirty="0">
              <a:solidFill>
                <a:srgbClr val="FFFFFF">
                  <a:alpha val="20000"/>
                </a:srgbClr>
              </a:solidFill>
            </a:endParaRPr>
          </a:p>
        </p:txBody>
      </p:sp>
      <p:sp>
        <p:nvSpPr>
          <p:cNvPr id="30" name="Oval 29"/>
          <p:cNvSpPr/>
          <p:nvPr/>
        </p:nvSpPr>
        <p:spPr>
          <a:xfrm>
            <a:off x="4931120" y="1642275"/>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31" name="TextBox 30"/>
          <p:cNvSpPr txBox="1"/>
          <p:nvPr/>
        </p:nvSpPr>
        <p:spPr>
          <a:xfrm>
            <a:off x="5014552" y="1789593"/>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Continuous Improvement</a:t>
            </a:r>
          </a:p>
        </p:txBody>
      </p:sp>
      <p:sp>
        <p:nvSpPr>
          <p:cNvPr id="32" name="TextBox 31"/>
          <p:cNvSpPr txBox="1"/>
          <p:nvPr/>
        </p:nvSpPr>
        <p:spPr>
          <a:xfrm>
            <a:off x="5119513" y="1689882"/>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7</a:t>
            </a:r>
            <a:endParaRPr lang="en-US" sz="7000" dirty="0">
              <a:solidFill>
                <a:srgbClr val="FFFFFF">
                  <a:alpha val="20000"/>
                </a:srgbClr>
              </a:solidFill>
            </a:endParaRPr>
          </a:p>
        </p:txBody>
      </p:sp>
      <p:sp>
        <p:nvSpPr>
          <p:cNvPr id="33" name="TextBox 32"/>
          <p:cNvSpPr txBox="1"/>
          <p:nvPr/>
        </p:nvSpPr>
        <p:spPr>
          <a:xfrm>
            <a:off x="5901466" y="2608296"/>
            <a:ext cx="1018652" cy="592796"/>
          </a:xfrm>
          <a:prstGeom prst="rect">
            <a:avLst/>
          </a:prstGeom>
          <a:noFill/>
        </p:spPr>
        <p:txBody>
          <a:bodyPr wrap="square" lIns="0" tIns="0" rIns="0" bIns="0" rtlCol="0" anchor="ctr" anchorCtr="0">
            <a:noAutofit/>
          </a:bodyPr>
          <a:lstStyle/>
          <a:p>
            <a:pPr algn="ctr"/>
            <a:r>
              <a:rPr lang="en-US" sz="1200" dirty="0">
                <a:solidFill>
                  <a:schemeClr val="bg1"/>
                </a:solidFill>
              </a:rPr>
              <a:t>Organisational Culture</a:t>
            </a:r>
          </a:p>
        </p:txBody>
      </p:sp>
    </p:spTree>
    <p:extLst>
      <p:ext uri="{BB962C8B-B14F-4D97-AF65-F5344CB8AC3E}">
        <p14:creationId xmlns:p14="http://schemas.microsoft.com/office/powerpoint/2010/main" val="24898778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2" name="Straight Connector 51"/>
          <p:cNvCxnSpPr/>
          <p:nvPr/>
        </p:nvCxnSpPr>
        <p:spPr>
          <a:xfrm>
            <a:off x="6542262" y="3143600"/>
            <a:ext cx="440833" cy="692747"/>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47" name="Straight Connector 46"/>
          <p:cNvCxnSpPr/>
          <p:nvPr/>
        </p:nvCxnSpPr>
        <p:spPr>
          <a:xfrm flipV="1">
            <a:off x="5849524" y="3164593"/>
            <a:ext cx="440833" cy="692747"/>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p:nvCxnSpPr>
        <p:spPr>
          <a:xfrm flipV="1">
            <a:off x="5298483" y="3038639"/>
            <a:ext cx="854888" cy="89218"/>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40" name="Straight Connector 39"/>
          <p:cNvCxnSpPr>
            <a:endCxn id="20" idx="1"/>
          </p:cNvCxnSpPr>
          <p:nvPr/>
        </p:nvCxnSpPr>
        <p:spPr>
          <a:xfrm>
            <a:off x="6673461" y="3038639"/>
            <a:ext cx="854888" cy="89218"/>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p:nvCxnSpPr>
        <p:spPr>
          <a:xfrm>
            <a:off x="5518899" y="2167458"/>
            <a:ext cx="713730" cy="509063"/>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flipV="1">
            <a:off x="6668213" y="2167458"/>
            <a:ext cx="713730" cy="509063"/>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flipV="1">
            <a:off x="6411061" y="1873565"/>
            <a:ext cx="0" cy="645514"/>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dirty="0"/>
              <a:t>Framework for Evaluation</a:t>
            </a:r>
            <a:endParaRPr lang="en-US" dirty="0"/>
          </a:p>
        </p:txBody>
      </p:sp>
      <p:sp>
        <p:nvSpPr>
          <p:cNvPr id="3" name="Content Placeholder 2"/>
          <p:cNvSpPr>
            <a:spLocks noGrp="1"/>
          </p:cNvSpPr>
          <p:nvPr>
            <p:ph idx="1"/>
          </p:nvPr>
        </p:nvSpPr>
        <p:spPr>
          <a:xfrm>
            <a:off x="468313" y="1132478"/>
            <a:ext cx="8207375" cy="3636372"/>
          </a:xfrm>
        </p:spPr>
        <p:txBody>
          <a:bodyPr/>
          <a:lstStyle/>
          <a:p>
            <a:pPr>
              <a:lnSpc>
                <a:spcPct val="50000"/>
              </a:lnSpc>
              <a:spcBef>
                <a:spcPts val="600"/>
              </a:spcBef>
            </a:pPr>
            <a:r>
              <a:rPr lang="en-US" sz="1800" b="1" dirty="0"/>
              <a:t>Reward &amp; Recognition</a:t>
            </a:r>
          </a:p>
          <a:p>
            <a:pPr lvl="1">
              <a:lnSpc>
                <a:spcPct val="50000"/>
              </a:lnSpc>
              <a:spcBef>
                <a:spcPts val="100"/>
              </a:spcBef>
            </a:pPr>
            <a:r>
              <a:rPr lang="en-US" sz="1400" dirty="0"/>
              <a:t>Alignment of incentives </a:t>
            </a:r>
          </a:p>
          <a:p>
            <a:pPr lvl="1">
              <a:lnSpc>
                <a:spcPct val="50000"/>
              </a:lnSpc>
              <a:spcBef>
                <a:spcPts val="100"/>
              </a:spcBef>
            </a:pPr>
            <a:r>
              <a:rPr lang="en-US" sz="1400" dirty="0"/>
              <a:t>No overpromising/mis-selling </a:t>
            </a:r>
          </a:p>
          <a:p>
            <a:pPr lvl="1">
              <a:lnSpc>
                <a:spcPct val="50000"/>
              </a:lnSpc>
              <a:spcBef>
                <a:spcPts val="100"/>
              </a:spcBef>
            </a:pPr>
            <a:r>
              <a:rPr lang="en-US" sz="1400" dirty="0"/>
              <a:t>Part of performance review</a:t>
            </a:r>
          </a:p>
          <a:p>
            <a:pPr>
              <a:lnSpc>
                <a:spcPct val="50000"/>
              </a:lnSpc>
              <a:spcBef>
                <a:spcPts val="1800"/>
              </a:spcBef>
            </a:pPr>
            <a:r>
              <a:rPr lang="en-US" sz="1800" b="1" dirty="0"/>
              <a:t>Communications</a:t>
            </a:r>
          </a:p>
          <a:p>
            <a:pPr lvl="1">
              <a:lnSpc>
                <a:spcPct val="50000"/>
              </a:lnSpc>
              <a:spcBef>
                <a:spcPts val="100"/>
              </a:spcBef>
            </a:pPr>
            <a:r>
              <a:rPr lang="en-US" sz="1400" dirty="0"/>
              <a:t>Visible across the organisation </a:t>
            </a:r>
          </a:p>
          <a:p>
            <a:pPr lvl="1">
              <a:lnSpc>
                <a:spcPct val="50000"/>
              </a:lnSpc>
              <a:spcBef>
                <a:spcPts val="100"/>
              </a:spcBef>
            </a:pPr>
            <a:r>
              <a:rPr lang="en-US" sz="1400" dirty="0"/>
              <a:t>Stakeholder communications </a:t>
            </a:r>
          </a:p>
          <a:p>
            <a:pPr lvl="1">
              <a:lnSpc>
                <a:spcPct val="50000"/>
              </a:lnSpc>
              <a:spcBef>
                <a:spcPts val="100"/>
              </a:spcBef>
            </a:pPr>
            <a:r>
              <a:rPr lang="en-US" sz="1400" dirty="0"/>
              <a:t>Sharing risk information </a:t>
            </a:r>
          </a:p>
          <a:p>
            <a:pPr lvl="1">
              <a:lnSpc>
                <a:spcPct val="50000"/>
              </a:lnSpc>
              <a:spcBef>
                <a:spcPts val="100"/>
              </a:spcBef>
            </a:pPr>
            <a:r>
              <a:rPr lang="en-US" sz="1400" dirty="0"/>
              <a:t>Effective documentation</a:t>
            </a:r>
          </a:p>
          <a:p>
            <a:pPr>
              <a:lnSpc>
                <a:spcPct val="50000"/>
              </a:lnSpc>
              <a:spcBef>
                <a:spcPts val="1800"/>
              </a:spcBef>
            </a:pPr>
            <a:r>
              <a:rPr lang="en-US" sz="1800" b="1" dirty="0"/>
              <a:t>Operations</a:t>
            </a:r>
          </a:p>
          <a:p>
            <a:pPr lvl="1">
              <a:lnSpc>
                <a:spcPct val="50000"/>
              </a:lnSpc>
              <a:spcBef>
                <a:spcPts val="100"/>
              </a:spcBef>
            </a:pPr>
            <a:r>
              <a:rPr lang="en-US" sz="1400" dirty="0"/>
              <a:t>Effective Compliance</a:t>
            </a:r>
          </a:p>
          <a:p>
            <a:pPr lvl="1">
              <a:lnSpc>
                <a:spcPct val="50000"/>
              </a:lnSpc>
              <a:spcBef>
                <a:spcPts val="100"/>
              </a:spcBef>
            </a:pPr>
            <a:r>
              <a:rPr lang="en-US" sz="1400" dirty="0"/>
              <a:t>Assessing Controls </a:t>
            </a:r>
          </a:p>
          <a:p>
            <a:pPr lvl="1">
              <a:lnSpc>
                <a:spcPct val="50000"/>
              </a:lnSpc>
              <a:spcBef>
                <a:spcPts val="100"/>
              </a:spcBef>
            </a:pPr>
            <a:r>
              <a:rPr lang="en-US" sz="1400" dirty="0"/>
              <a:t>Proactive Supervision </a:t>
            </a:r>
          </a:p>
          <a:p>
            <a:pPr lvl="1">
              <a:lnSpc>
                <a:spcPct val="50000"/>
              </a:lnSpc>
              <a:spcBef>
                <a:spcPts val="100"/>
              </a:spcBef>
            </a:pPr>
            <a:r>
              <a:rPr lang="en-US" sz="1400" dirty="0"/>
              <a:t>Embedded Values </a:t>
            </a:r>
          </a:p>
          <a:p>
            <a:pPr lvl="1">
              <a:lnSpc>
                <a:spcPct val="50000"/>
              </a:lnSpc>
              <a:spcBef>
                <a:spcPts val="100"/>
              </a:spcBef>
            </a:pPr>
            <a:r>
              <a:rPr lang="en-US" sz="1400" dirty="0"/>
              <a:t>Supply Chain Controls</a:t>
            </a:r>
          </a:p>
        </p:txBody>
      </p:sp>
      <p:sp>
        <p:nvSpPr>
          <p:cNvPr id="11" name="Oval 10"/>
          <p:cNvSpPr/>
          <p:nvPr/>
        </p:nvSpPr>
        <p:spPr>
          <a:xfrm>
            <a:off x="5870513" y="2356155"/>
            <a:ext cx="1086342" cy="1086342"/>
          </a:xfrm>
          <a:prstGeom prst="ellipse">
            <a:avLst/>
          </a:prstGeom>
          <a:solidFill>
            <a:srgbClr val="83BD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bg2"/>
              </a:solidFill>
            </a:endParaRPr>
          </a:p>
        </p:txBody>
      </p:sp>
      <p:sp>
        <p:nvSpPr>
          <p:cNvPr id="12" name="Oval 11"/>
          <p:cNvSpPr/>
          <p:nvPr/>
        </p:nvSpPr>
        <p:spPr>
          <a:xfrm>
            <a:off x="5991218" y="1106971"/>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13" name="TextBox 12"/>
          <p:cNvSpPr txBox="1"/>
          <p:nvPr/>
        </p:nvSpPr>
        <p:spPr>
          <a:xfrm>
            <a:off x="6079898" y="1238545"/>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Leadership</a:t>
            </a:r>
          </a:p>
        </p:txBody>
      </p:sp>
      <p:sp>
        <p:nvSpPr>
          <p:cNvPr id="14" name="TextBox 13"/>
          <p:cNvSpPr txBox="1"/>
          <p:nvPr/>
        </p:nvSpPr>
        <p:spPr>
          <a:xfrm>
            <a:off x="6179611" y="1154578"/>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1</a:t>
            </a:r>
            <a:endParaRPr lang="en-US" sz="7000" dirty="0">
              <a:solidFill>
                <a:srgbClr val="FFFFFF">
                  <a:alpha val="20000"/>
                </a:srgbClr>
              </a:solidFill>
            </a:endParaRPr>
          </a:p>
        </p:txBody>
      </p:sp>
      <p:sp>
        <p:nvSpPr>
          <p:cNvPr id="15" name="Oval 14"/>
          <p:cNvSpPr/>
          <p:nvPr/>
        </p:nvSpPr>
        <p:spPr>
          <a:xfrm>
            <a:off x="7030324" y="1637027"/>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16" name="TextBox 15"/>
          <p:cNvSpPr txBox="1"/>
          <p:nvPr/>
        </p:nvSpPr>
        <p:spPr>
          <a:xfrm>
            <a:off x="7018754" y="1763353"/>
            <a:ext cx="877494" cy="556297"/>
          </a:xfrm>
          <a:prstGeom prst="rect">
            <a:avLst/>
          </a:prstGeom>
          <a:noFill/>
        </p:spPr>
        <p:txBody>
          <a:bodyPr wrap="square" lIns="0" tIns="0" rIns="0" bIns="0" rtlCol="0" anchor="ctr" anchorCtr="0">
            <a:noAutofit/>
          </a:bodyPr>
          <a:lstStyle/>
          <a:p>
            <a:pPr algn="ctr"/>
            <a:r>
              <a:rPr lang="en-US" sz="900" dirty="0">
                <a:solidFill>
                  <a:schemeClr val="bg1"/>
                </a:solidFill>
              </a:rPr>
              <a:t>People, </a:t>
            </a:r>
            <a:br>
              <a:rPr lang="en-US" sz="900" dirty="0">
                <a:solidFill>
                  <a:schemeClr val="bg1"/>
                </a:solidFill>
              </a:rPr>
            </a:br>
            <a:r>
              <a:rPr lang="en-US" sz="900" dirty="0">
                <a:solidFill>
                  <a:schemeClr val="bg1"/>
                </a:solidFill>
              </a:rPr>
              <a:t>Training and </a:t>
            </a:r>
            <a:br>
              <a:rPr lang="en-US" sz="900" dirty="0">
                <a:solidFill>
                  <a:schemeClr val="bg1"/>
                </a:solidFill>
              </a:rPr>
            </a:br>
            <a:r>
              <a:rPr lang="en-US" sz="900" dirty="0">
                <a:solidFill>
                  <a:schemeClr val="bg1"/>
                </a:solidFill>
              </a:rPr>
              <a:t>Development</a:t>
            </a:r>
          </a:p>
        </p:txBody>
      </p:sp>
      <p:sp>
        <p:nvSpPr>
          <p:cNvPr id="17" name="TextBox 16"/>
          <p:cNvSpPr txBox="1"/>
          <p:nvPr/>
        </p:nvSpPr>
        <p:spPr>
          <a:xfrm>
            <a:off x="7218717" y="1684634"/>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2</a:t>
            </a:r>
            <a:endParaRPr lang="en-US" sz="7000" dirty="0">
              <a:solidFill>
                <a:srgbClr val="FFFFFF">
                  <a:alpha val="20000"/>
                </a:srgbClr>
              </a:solidFill>
            </a:endParaRPr>
          </a:p>
        </p:txBody>
      </p:sp>
      <p:sp>
        <p:nvSpPr>
          <p:cNvPr id="18" name="Oval 17"/>
          <p:cNvSpPr/>
          <p:nvPr/>
        </p:nvSpPr>
        <p:spPr>
          <a:xfrm>
            <a:off x="7308468" y="2775861"/>
            <a:ext cx="844932" cy="84493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19" name="TextBox 18"/>
          <p:cNvSpPr txBox="1"/>
          <p:nvPr/>
        </p:nvSpPr>
        <p:spPr>
          <a:xfrm>
            <a:off x="7397148" y="2912683"/>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Reward and Recognition</a:t>
            </a:r>
          </a:p>
        </p:txBody>
      </p:sp>
      <p:sp>
        <p:nvSpPr>
          <p:cNvPr id="20" name="TextBox 19"/>
          <p:cNvSpPr txBox="1"/>
          <p:nvPr/>
        </p:nvSpPr>
        <p:spPr>
          <a:xfrm>
            <a:off x="7528349" y="2823468"/>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3</a:t>
            </a:r>
            <a:endParaRPr lang="en-US" sz="7000" dirty="0">
              <a:solidFill>
                <a:srgbClr val="FFFFFF">
                  <a:alpha val="20000"/>
                </a:srgbClr>
              </a:solidFill>
            </a:endParaRPr>
          </a:p>
        </p:txBody>
      </p:sp>
      <p:sp>
        <p:nvSpPr>
          <p:cNvPr id="21" name="Oval 20"/>
          <p:cNvSpPr/>
          <p:nvPr/>
        </p:nvSpPr>
        <p:spPr>
          <a:xfrm>
            <a:off x="6584243" y="3694275"/>
            <a:ext cx="844932" cy="844932"/>
          </a:xfrm>
          <a:prstGeom prst="ellipse">
            <a:avLst/>
          </a:prstGeom>
          <a:solidFill>
            <a:srgbClr val="009AE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2" name="TextBox 21"/>
          <p:cNvSpPr txBox="1"/>
          <p:nvPr/>
        </p:nvSpPr>
        <p:spPr>
          <a:xfrm>
            <a:off x="6577921" y="3846841"/>
            <a:ext cx="866998" cy="556297"/>
          </a:xfrm>
          <a:prstGeom prst="rect">
            <a:avLst/>
          </a:prstGeom>
          <a:noFill/>
        </p:spPr>
        <p:txBody>
          <a:bodyPr wrap="square" lIns="0" tIns="0" rIns="0" bIns="0" rtlCol="0" anchor="ctr" anchorCtr="0">
            <a:noAutofit/>
          </a:bodyPr>
          <a:lstStyle/>
          <a:p>
            <a:pPr algn="ctr"/>
            <a:r>
              <a:rPr lang="en-US" sz="900" dirty="0">
                <a:solidFill>
                  <a:schemeClr val="bg1"/>
                </a:solidFill>
              </a:rPr>
              <a:t>Communications</a:t>
            </a:r>
          </a:p>
        </p:txBody>
      </p:sp>
      <p:sp>
        <p:nvSpPr>
          <p:cNvPr id="23" name="TextBox 22"/>
          <p:cNvSpPr txBox="1"/>
          <p:nvPr/>
        </p:nvSpPr>
        <p:spPr>
          <a:xfrm>
            <a:off x="6756892" y="3741882"/>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4</a:t>
            </a:r>
            <a:endParaRPr lang="en-US" sz="7000" dirty="0">
              <a:solidFill>
                <a:srgbClr val="FFFFFF">
                  <a:alpha val="20000"/>
                </a:srgbClr>
              </a:solidFill>
            </a:endParaRPr>
          </a:p>
        </p:txBody>
      </p:sp>
      <p:sp>
        <p:nvSpPr>
          <p:cNvPr id="24" name="Oval 23"/>
          <p:cNvSpPr/>
          <p:nvPr/>
        </p:nvSpPr>
        <p:spPr>
          <a:xfrm>
            <a:off x="5408689" y="3694275"/>
            <a:ext cx="844932" cy="844932"/>
          </a:xfrm>
          <a:prstGeom prst="ellipse">
            <a:avLst/>
          </a:prstGeom>
          <a:solidFill>
            <a:srgbClr val="009AE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5" name="TextBox 24"/>
          <p:cNvSpPr txBox="1"/>
          <p:nvPr/>
        </p:nvSpPr>
        <p:spPr>
          <a:xfrm>
            <a:off x="5486873" y="3836345"/>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Service Delivery / Operations Management </a:t>
            </a:r>
          </a:p>
        </p:txBody>
      </p:sp>
      <p:sp>
        <p:nvSpPr>
          <p:cNvPr id="26" name="TextBox 25"/>
          <p:cNvSpPr txBox="1"/>
          <p:nvPr/>
        </p:nvSpPr>
        <p:spPr>
          <a:xfrm>
            <a:off x="5597082" y="3741882"/>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5</a:t>
            </a:r>
            <a:endParaRPr lang="en-US" sz="7000" dirty="0">
              <a:solidFill>
                <a:srgbClr val="FFFFFF">
                  <a:alpha val="20000"/>
                </a:srgbClr>
              </a:solidFill>
            </a:endParaRPr>
          </a:p>
        </p:txBody>
      </p:sp>
      <p:sp>
        <p:nvSpPr>
          <p:cNvPr id="27" name="Oval 26"/>
          <p:cNvSpPr/>
          <p:nvPr/>
        </p:nvSpPr>
        <p:spPr>
          <a:xfrm>
            <a:off x="4673967" y="2786357"/>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8" name="TextBox 27"/>
          <p:cNvSpPr txBox="1"/>
          <p:nvPr/>
        </p:nvSpPr>
        <p:spPr>
          <a:xfrm>
            <a:off x="4752151" y="2938923"/>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Performance Evaluation</a:t>
            </a:r>
          </a:p>
        </p:txBody>
      </p:sp>
      <p:sp>
        <p:nvSpPr>
          <p:cNvPr id="29" name="TextBox 28"/>
          <p:cNvSpPr txBox="1"/>
          <p:nvPr/>
        </p:nvSpPr>
        <p:spPr>
          <a:xfrm>
            <a:off x="4862360" y="2833964"/>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6</a:t>
            </a:r>
            <a:endParaRPr lang="en-US" sz="7000" dirty="0">
              <a:solidFill>
                <a:srgbClr val="FFFFFF">
                  <a:alpha val="20000"/>
                </a:srgbClr>
              </a:solidFill>
            </a:endParaRPr>
          </a:p>
        </p:txBody>
      </p:sp>
      <p:sp>
        <p:nvSpPr>
          <p:cNvPr id="30" name="Oval 29"/>
          <p:cNvSpPr/>
          <p:nvPr/>
        </p:nvSpPr>
        <p:spPr>
          <a:xfrm>
            <a:off x="4931120" y="1642275"/>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31" name="TextBox 30"/>
          <p:cNvSpPr txBox="1"/>
          <p:nvPr/>
        </p:nvSpPr>
        <p:spPr>
          <a:xfrm>
            <a:off x="5014552" y="1789593"/>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Continuous Improvement</a:t>
            </a:r>
          </a:p>
        </p:txBody>
      </p:sp>
      <p:sp>
        <p:nvSpPr>
          <p:cNvPr id="32" name="TextBox 31"/>
          <p:cNvSpPr txBox="1"/>
          <p:nvPr/>
        </p:nvSpPr>
        <p:spPr>
          <a:xfrm>
            <a:off x="5119513" y="1689882"/>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7</a:t>
            </a:r>
            <a:endParaRPr lang="en-US" sz="7000" dirty="0">
              <a:solidFill>
                <a:srgbClr val="FFFFFF">
                  <a:alpha val="20000"/>
                </a:srgbClr>
              </a:solidFill>
            </a:endParaRPr>
          </a:p>
        </p:txBody>
      </p:sp>
      <p:sp>
        <p:nvSpPr>
          <p:cNvPr id="33" name="TextBox 32"/>
          <p:cNvSpPr txBox="1"/>
          <p:nvPr/>
        </p:nvSpPr>
        <p:spPr>
          <a:xfrm>
            <a:off x="5901466" y="2608296"/>
            <a:ext cx="1018652" cy="592796"/>
          </a:xfrm>
          <a:prstGeom prst="rect">
            <a:avLst/>
          </a:prstGeom>
          <a:noFill/>
        </p:spPr>
        <p:txBody>
          <a:bodyPr wrap="square" lIns="0" tIns="0" rIns="0" bIns="0" rtlCol="0" anchor="ctr" anchorCtr="0">
            <a:noAutofit/>
          </a:bodyPr>
          <a:lstStyle/>
          <a:p>
            <a:pPr algn="ctr"/>
            <a:r>
              <a:rPr lang="en-US" sz="1200" dirty="0">
                <a:solidFill>
                  <a:schemeClr val="bg1"/>
                </a:solidFill>
              </a:rPr>
              <a:t>Organisational Culture</a:t>
            </a:r>
          </a:p>
        </p:txBody>
      </p:sp>
    </p:spTree>
    <p:extLst>
      <p:ext uri="{BB962C8B-B14F-4D97-AF65-F5344CB8AC3E}">
        <p14:creationId xmlns:p14="http://schemas.microsoft.com/office/powerpoint/2010/main" val="4210438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2" name="Straight Connector 51"/>
          <p:cNvCxnSpPr/>
          <p:nvPr/>
        </p:nvCxnSpPr>
        <p:spPr>
          <a:xfrm>
            <a:off x="6542262" y="3143600"/>
            <a:ext cx="440833" cy="692747"/>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47" name="Straight Connector 46"/>
          <p:cNvCxnSpPr/>
          <p:nvPr/>
        </p:nvCxnSpPr>
        <p:spPr>
          <a:xfrm flipV="1">
            <a:off x="5849524" y="3164593"/>
            <a:ext cx="440833" cy="692747"/>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p:nvCxnSpPr>
        <p:spPr>
          <a:xfrm flipV="1">
            <a:off x="5298483" y="3038639"/>
            <a:ext cx="854888" cy="89218"/>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40" name="Straight Connector 39"/>
          <p:cNvCxnSpPr>
            <a:endCxn id="20" idx="1"/>
          </p:cNvCxnSpPr>
          <p:nvPr/>
        </p:nvCxnSpPr>
        <p:spPr>
          <a:xfrm>
            <a:off x="6673461" y="3038639"/>
            <a:ext cx="854888" cy="89218"/>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p:nvCxnSpPr>
        <p:spPr>
          <a:xfrm>
            <a:off x="5518899" y="2167458"/>
            <a:ext cx="713730" cy="509063"/>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flipV="1">
            <a:off x="6668213" y="2167458"/>
            <a:ext cx="713730" cy="509063"/>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flipV="1">
            <a:off x="6411061" y="1873565"/>
            <a:ext cx="0" cy="645514"/>
          </a:xfrm>
          <a:prstGeom prst="line">
            <a:avLst/>
          </a:prstGeom>
          <a:ln>
            <a:solidFill>
              <a:schemeClr val="tx1">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dirty="0"/>
              <a:t>Framework for Evaluation</a:t>
            </a:r>
            <a:endParaRPr lang="en-US" dirty="0"/>
          </a:p>
        </p:txBody>
      </p:sp>
      <p:sp>
        <p:nvSpPr>
          <p:cNvPr id="3" name="Content Placeholder 2"/>
          <p:cNvSpPr>
            <a:spLocks noGrp="1"/>
          </p:cNvSpPr>
          <p:nvPr>
            <p:ph idx="1"/>
          </p:nvPr>
        </p:nvSpPr>
        <p:spPr>
          <a:xfrm>
            <a:off x="468313" y="1132478"/>
            <a:ext cx="8207375" cy="3636372"/>
          </a:xfrm>
        </p:spPr>
        <p:txBody>
          <a:bodyPr/>
          <a:lstStyle/>
          <a:p>
            <a:pPr>
              <a:lnSpc>
                <a:spcPct val="50000"/>
              </a:lnSpc>
              <a:spcBef>
                <a:spcPts val="600"/>
              </a:spcBef>
            </a:pPr>
            <a:r>
              <a:rPr lang="en-US" sz="1800" b="1" dirty="0"/>
              <a:t>Product / Service Evaluation</a:t>
            </a:r>
          </a:p>
          <a:p>
            <a:pPr lvl="1">
              <a:lnSpc>
                <a:spcPct val="50000"/>
              </a:lnSpc>
              <a:spcBef>
                <a:spcPts val="100"/>
              </a:spcBef>
            </a:pPr>
            <a:r>
              <a:rPr lang="en-US" sz="1400" dirty="0"/>
              <a:t>Effective control measures</a:t>
            </a:r>
          </a:p>
          <a:p>
            <a:pPr lvl="1">
              <a:lnSpc>
                <a:spcPct val="50000"/>
              </a:lnSpc>
              <a:spcBef>
                <a:spcPts val="100"/>
              </a:spcBef>
            </a:pPr>
            <a:r>
              <a:rPr lang="en-US" sz="1400" dirty="0"/>
              <a:t>Customer feedback process </a:t>
            </a:r>
          </a:p>
          <a:p>
            <a:pPr lvl="1">
              <a:lnSpc>
                <a:spcPct val="50000"/>
              </a:lnSpc>
              <a:spcBef>
                <a:spcPts val="100"/>
              </a:spcBef>
            </a:pPr>
            <a:r>
              <a:rPr lang="en-US" sz="1400" dirty="0"/>
              <a:t>Optimised learning</a:t>
            </a:r>
          </a:p>
          <a:p>
            <a:pPr lvl="1">
              <a:lnSpc>
                <a:spcPct val="50000"/>
              </a:lnSpc>
              <a:spcBef>
                <a:spcPts val="100"/>
              </a:spcBef>
            </a:pPr>
            <a:r>
              <a:rPr lang="en-US" sz="1400" dirty="0"/>
              <a:t>Profitability and viability</a:t>
            </a:r>
          </a:p>
          <a:p>
            <a:pPr>
              <a:lnSpc>
                <a:spcPct val="50000"/>
              </a:lnSpc>
              <a:spcBef>
                <a:spcPts val="1800"/>
              </a:spcBef>
            </a:pPr>
            <a:r>
              <a:rPr lang="en-US" sz="1800" b="1" dirty="0"/>
              <a:t>Continuous Improvement</a:t>
            </a:r>
          </a:p>
          <a:p>
            <a:pPr lvl="1">
              <a:lnSpc>
                <a:spcPct val="50000"/>
              </a:lnSpc>
              <a:spcBef>
                <a:spcPts val="100"/>
              </a:spcBef>
            </a:pPr>
            <a:r>
              <a:rPr lang="en-US" sz="1400" dirty="0"/>
              <a:t>MI to drive improvement</a:t>
            </a:r>
          </a:p>
          <a:p>
            <a:pPr lvl="1">
              <a:lnSpc>
                <a:spcPct val="50000"/>
              </a:lnSpc>
              <a:spcBef>
                <a:spcPts val="100"/>
              </a:spcBef>
            </a:pPr>
            <a:r>
              <a:rPr lang="en-US" sz="1400" dirty="0"/>
              <a:t>Effective risk radar </a:t>
            </a:r>
          </a:p>
          <a:p>
            <a:pPr lvl="1">
              <a:lnSpc>
                <a:spcPct val="50000"/>
              </a:lnSpc>
              <a:spcBef>
                <a:spcPts val="100"/>
              </a:spcBef>
            </a:pPr>
            <a:r>
              <a:rPr lang="en-US" sz="1400" dirty="0"/>
              <a:t>Emerging risks </a:t>
            </a:r>
          </a:p>
          <a:p>
            <a:pPr lvl="1">
              <a:lnSpc>
                <a:spcPct val="50000"/>
              </a:lnSpc>
              <a:spcBef>
                <a:spcPts val="100"/>
              </a:spcBef>
            </a:pPr>
            <a:r>
              <a:rPr lang="en-US" sz="1400" dirty="0"/>
              <a:t>Demonstrating value</a:t>
            </a:r>
          </a:p>
        </p:txBody>
      </p:sp>
      <p:sp>
        <p:nvSpPr>
          <p:cNvPr id="11" name="Oval 10"/>
          <p:cNvSpPr/>
          <p:nvPr/>
        </p:nvSpPr>
        <p:spPr>
          <a:xfrm>
            <a:off x="5870513" y="2356155"/>
            <a:ext cx="1086342" cy="1086342"/>
          </a:xfrm>
          <a:prstGeom prst="ellipse">
            <a:avLst/>
          </a:prstGeom>
          <a:solidFill>
            <a:srgbClr val="83BD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bg2"/>
              </a:solidFill>
            </a:endParaRPr>
          </a:p>
        </p:txBody>
      </p:sp>
      <p:sp>
        <p:nvSpPr>
          <p:cNvPr id="12" name="Oval 11"/>
          <p:cNvSpPr/>
          <p:nvPr/>
        </p:nvSpPr>
        <p:spPr>
          <a:xfrm>
            <a:off x="5991218" y="1106971"/>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13" name="TextBox 12"/>
          <p:cNvSpPr txBox="1"/>
          <p:nvPr/>
        </p:nvSpPr>
        <p:spPr>
          <a:xfrm>
            <a:off x="6079898" y="1238545"/>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Leadership</a:t>
            </a:r>
          </a:p>
        </p:txBody>
      </p:sp>
      <p:sp>
        <p:nvSpPr>
          <p:cNvPr id="14" name="TextBox 13"/>
          <p:cNvSpPr txBox="1"/>
          <p:nvPr/>
        </p:nvSpPr>
        <p:spPr>
          <a:xfrm>
            <a:off x="6179611" y="1154578"/>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1</a:t>
            </a:r>
            <a:endParaRPr lang="en-US" sz="7000" dirty="0">
              <a:solidFill>
                <a:srgbClr val="FFFFFF">
                  <a:alpha val="20000"/>
                </a:srgbClr>
              </a:solidFill>
            </a:endParaRPr>
          </a:p>
        </p:txBody>
      </p:sp>
      <p:sp>
        <p:nvSpPr>
          <p:cNvPr id="15" name="Oval 14"/>
          <p:cNvSpPr/>
          <p:nvPr/>
        </p:nvSpPr>
        <p:spPr>
          <a:xfrm>
            <a:off x="7030324" y="1637027"/>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16" name="TextBox 15"/>
          <p:cNvSpPr txBox="1"/>
          <p:nvPr/>
        </p:nvSpPr>
        <p:spPr>
          <a:xfrm>
            <a:off x="7018754" y="1763353"/>
            <a:ext cx="877494" cy="556297"/>
          </a:xfrm>
          <a:prstGeom prst="rect">
            <a:avLst/>
          </a:prstGeom>
          <a:noFill/>
        </p:spPr>
        <p:txBody>
          <a:bodyPr wrap="square" lIns="0" tIns="0" rIns="0" bIns="0" rtlCol="0" anchor="ctr" anchorCtr="0">
            <a:noAutofit/>
          </a:bodyPr>
          <a:lstStyle/>
          <a:p>
            <a:pPr algn="ctr"/>
            <a:r>
              <a:rPr lang="en-US" sz="900" dirty="0">
                <a:solidFill>
                  <a:schemeClr val="bg1"/>
                </a:solidFill>
              </a:rPr>
              <a:t>People, </a:t>
            </a:r>
            <a:br>
              <a:rPr lang="en-US" sz="900" dirty="0">
                <a:solidFill>
                  <a:schemeClr val="bg1"/>
                </a:solidFill>
              </a:rPr>
            </a:br>
            <a:r>
              <a:rPr lang="en-US" sz="900" dirty="0">
                <a:solidFill>
                  <a:schemeClr val="bg1"/>
                </a:solidFill>
              </a:rPr>
              <a:t>Training and </a:t>
            </a:r>
            <a:br>
              <a:rPr lang="en-US" sz="900" dirty="0">
                <a:solidFill>
                  <a:schemeClr val="bg1"/>
                </a:solidFill>
              </a:rPr>
            </a:br>
            <a:r>
              <a:rPr lang="en-US" sz="900" dirty="0">
                <a:solidFill>
                  <a:schemeClr val="bg1"/>
                </a:solidFill>
              </a:rPr>
              <a:t>Development</a:t>
            </a:r>
          </a:p>
        </p:txBody>
      </p:sp>
      <p:sp>
        <p:nvSpPr>
          <p:cNvPr id="17" name="TextBox 16"/>
          <p:cNvSpPr txBox="1"/>
          <p:nvPr/>
        </p:nvSpPr>
        <p:spPr>
          <a:xfrm>
            <a:off x="7218717" y="1684634"/>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2</a:t>
            </a:r>
            <a:endParaRPr lang="en-US" sz="7000" dirty="0">
              <a:solidFill>
                <a:srgbClr val="FFFFFF">
                  <a:alpha val="20000"/>
                </a:srgbClr>
              </a:solidFill>
            </a:endParaRPr>
          </a:p>
        </p:txBody>
      </p:sp>
      <p:sp>
        <p:nvSpPr>
          <p:cNvPr id="18" name="Oval 17"/>
          <p:cNvSpPr/>
          <p:nvPr/>
        </p:nvSpPr>
        <p:spPr>
          <a:xfrm>
            <a:off x="7308468" y="2775861"/>
            <a:ext cx="844932" cy="844932"/>
          </a:xfrm>
          <a:prstGeom prst="ellipse">
            <a:avLst/>
          </a:pr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19" name="TextBox 18"/>
          <p:cNvSpPr txBox="1"/>
          <p:nvPr/>
        </p:nvSpPr>
        <p:spPr>
          <a:xfrm>
            <a:off x="7397148" y="2912683"/>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Reward and Recognition</a:t>
            </a:r>
          </a:p>
        </p:txBody>
      </p:sp>
      <p:sp>
        <p:nvSpPr>
          <p:cNvPr id="20" name="TextBox 19"/>
          <p:cNvSpPr txBox="1"/>
          <p:nvPr/>
        </p:nvSpPr>
        <p:spPr>
          <a:xfrm>
            <a:off x="7528349" y="2823468"/>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3</a:t>
            </a:r>
            <a:endParaRPr lang="en-US" sz="7000" dirty="0">
              <a:solidFill>
                <a:srgbClr val="FFFFFF">
                  <a:alpha val="20000"/>
                </a:srgbClr>
              </a:solidFill>
            </a:endParaRPr>
          </a:p>
        </p:txBody>
      </p:sp>
      <p:sp>
        <p:nvSpPr>
          <p:cNvPr id="21" name="Oval 20"/>
          <p:cNvSpPr/>
          <p:nvPr/>
        </p:nvSpPr>
        <p:spPr>
          <a:xfrm>
            <a:off x="6584243" y="3694275"/>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2" name="TextBox 21"/>
          <p:cNvSpPr txBox="1"/>
          <p:nvPr/>
        </p:nvSpPr>
        <p:spPr>
          <a:xfrm>
            <a:off x="6577921" y="3846841"/>
            <a:ext cx="866998" cy="556297"/>
          </a:xfrm>
          <a:prstGeom prst="rect">
            <a:avLst/>
          </a:prstGeom>
          <a:noFill/>
        </p:spPr>
        <p:txBody>
          <a:bodyPr wrap="square" lIns="0" tIns="0" rIns="0" bIns="0" rtlCol="0" anchor="ctr" anchorCtr="0">
            <a:noAutofit/>
          </a:bodyPr>
          <a:lstStyle/>
          <a:p>
            <a:pPr algn="ctr"/>
            <a:r>
              <a:rPr lang="en-US" sz="900" dirty="0">
                <a:solidFill>
                  <a:schemeClr val="bg1"/>
                </a:solidFill>
              </a:rPr>
              <a:t>Communications</a:t>
            </a:r>
          </a:p>
        </p:txBody>
      </p:sp>
      <p:sp>
        <p:nvSpPr>
          <p:cNvPr id="23" name="TextBox 22"/>
          <p:cNvSpPr txBox="1"/>
          <p:nvPr/>
        </p:nvSpPr>
        <p:spPr>
          <a:xfrm>
            <a:off x="6756892" y="3741882"/>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4</a:t>
            </a:r>
            <a:endParaRPr lang="en-US" sz="7000" dirty="0">
              <a:solidFill>
                <a:srgbClr val="FFFFFF">
                  <a:alpha val="20000"/>
                </a:srgbClr>
              </a:solidFill>
            </a:endParaRPr>
          </a:p>
        </p:txBody>
      </p:sp>
      <p:sp>
        <p:nvSpPr>
          <p:cNvPr id="24" name="Oval 23"/>
          <p:cNvSpPr/>
          <p:nvPr/>
        </p:nvSpPr>
        <p:spPr>
          <a:xfrm>
            <a:off x="5408689" y="3694275"/>
            <a:ext cx="844932" cy="844932"/>
          </a:xfrm>
          <a:prstGeom prst="ellipse">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5" name="TextBox 24"/>
          <p:cNvSpPr txBox="1"/>
          <p:nvPr/>
        </p:nvSpPr>
        <p:spPr>
          <a:xfrm>
            <a:off x="5486873" y="3836345"/>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Operational </a:t>
            </a:r>
          </a:p>
        </p:txBody>
      </p:sp>
      <p:sp>
        <p:nvSpPr>
          <p:cNvPr id="26" name="TextBox 25"/>
          <p:cNvSpPr txBox="1"/>
          <p:nvPr/>
        </p:nvSpPr>
        <p:spPr>
          <a:xfrm>
            <a:off x="5597082" y="3741882"/>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5</a:t>
            </a:r>
            <a:endParaRPr lang="en-US" sz="7000" dirty="0">
              <a:solidFill>
                <a:srgbClr val="FFFFFF">
                  <a:alpha val="20000"/>
                </a:srgbClr>
              </a:solidFill>
            </a:endParaRPr>
          </a:p>
        </p:txBody>
      </p:sp>
      <p:sp>
        <p:nvSpPr>
          <p:cNvPr id="27" name="Oval 26"/>
          <p:cNvSpPr/>
          <p:nvPr/>
        </p:nvSpPr>
        <p:spPr>
          <a:xfrm>
            <a:off x="4673967" y="2786357"/>
            <a:ext cx="844932" cy="84493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8" name="TextBox 27"/>
          <p:cNvSpPr txBox="1"/>
          <p:nvPr/>
        </p:nvSpPr>
        <p:spPr>
          <a:xfrm>
            <a:off x="4752151" y="2938923"/>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Performance Evaluation</a:t>
            </a:r>
          </a:p>
        </p:txBody>
      </p:sp>
      <p:sp>
        <p:nvSpPr>
          <p:cNvPr id="29" name="TextBox 28"/>
          <p:cNvSpPr txBox="1"/>
          <p:nvPr/>
        </p:nvSpPr>
        <p:spPr>
          <a:xfrm>
            <a:off x="4862360" y="2833964"/>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6</a:t>
            </a:r>
            <a:endParaRPr lang="en-US" sz="7000" dirty="0">
              <a:solidFill>
                <a:srgbClr val="FFFFFF">
                  <a:alpha val="20000"/>
                </a:srgbClr>
              </a:solidFill>
            </a:endParaRPr>
          </a:p>
        </p:txBody>
      </p:sp>
      <p:sp>
        <p:nvSpPr>
          <p:cNvPr id="30" name="Oval 29"/>
          <p:cNvSpPr/>
          <p:nvPr/>
        </p:nvSpPr>
        <p:spPr>
          <a:xfrm>
            <a:off x="4931120" y="1642275"/>
            <a:ext cx="844932" cy="84493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31" name="TextBox 30"/>
          <p:cNvSpPr txBox="1"/>
          <p:nvPr/>
        </p:nvSpPr>
        <p:spPr>
          <a:xfrm>
            <a:off x="5014552" y="1789593"/>
            <a:ext cx="676994" cy="556297"/>
          </a:xfrm>
          <a:prstGeom prst="rect">
            <a:avLst/>
          </a:prstGeom>
          <a:noFill/>
        </p:spPr>
        <p:txBody>
          <a:bodyPr wrap="square" lIns="0" tIns="0" rIns="0" bIns="0" rtlCol="0" anchor="ctr" anchorCtr="0">
            <a:noAutofit/>
          </a:bodyPr>
          <a:lstStyle/>
          <a:p>
            <a:pPr algn="ctr"/>
            <a:r>
              <a:rPr lang="en-US" sz="900" dirty="0">
                <a:solidFill>
                  <a:schemeClr val="bg1"/>
                </a:solidFill>
              </a:rPr>
              <a:t>Continuous Improvement</a:t>
            </a:r>
          </a:p>
        </p:txBody>
      </p:sp>
      <p:sp>
        <p:nvSpPr>
          <p:cNvPr id="32" name="TextBox 31"/>
          <p:cNvSpPr txBox="1"/>
          <p:nvPr/>
        </p:nvSpPr>
        <p:spPr>
          <a:xfrm>
            <a:off x="5119513" y="1689882"/>
            <a:ext cx="451866" cy="608778"/>
          </a:xfrm>
          <a:prstGeom prst="rect">
            <a:avLst/>
          </a:prstGeom>
          <a:noFill/>
        </p:spPr>
        <p:txBody>
          <a:bodyPr wrap="square" lIns="0" tIns="0" rIns="0" bIns="0" rtlCol="0" anchor="ctr" anchorCtr="0">
            <a:noAutofit/>
          </a:bodyPr>
          <a:lstStyle/>
          <a:p>
            <a:pPr algn="ctr"/>
            <a:r>
              <a:rPr lang="en-US" sz="7000" b="1" dirty="0">
                <a:solidFill>
                  <a:srgbClr val="FFFFFF">
                    <a:alpha val="20000"/>
                  </a:srgbClr>
                </a:solidFill>
              </a:rPr>
              <a:t>7</a:t>
            </a:r>
            <a:endParaRPr lang="en-US" sz="7000" dirty="0">
              <a:solidFill>
                <a:srgbClr val="FFFFFF">
                  <a:alpha val="20000"/>
                </a:srgbClr>
              </a:solidFill>
            </a:endParaRPr>
          </a:p>
        </p:txBody>
      </p:sp>
      <p:sp>
        <p:nvSpPr>
          <p:cNvPr id="33" name="TextBox 32"/>
          <p:cNvSpPr txBox="1"/>
          <p:nvPr/>
        </p:nvSpPr>
        <p:spPr>
          <a:xfrm>
            <a:off x="5901466" y="2608296"/>
            <a:ext cx="1018652" cy="592796"/>
          </a:xfrm>
          <a:prstGeom prst="rect">
            <a:avLst/>
          </a:prstGeom>
          <a:noFill/>
        </p:spPr>
        <p:txBody>
          <a:bodyPr wrap="square" lIns="0" tIns="0" rIns="0" bIns="0" rtlCol="0" anchor="ctr" anchorCtr="0">
            <a:noAutofit/>
          </a:bodyPr>
          <a:lstStyle/>
          <a:p>
            <a:pPr algn="ctr"/>
            <a:r>
              <a:rPr lang="en-US" sz="1200" dirty="0">
                <a:solidFill>
                  <a:schemeClr val="bg1"/>
                </a:solidFill>
              </a:rPr>
              <a:t>Organisational Culture</a:t>
            </a:r>
          </a:p>
        </p:txBody>
      </p:sp>
    </p:spTree>
    <p:extLst>
      <p:ext uri="{BB962C8B-B14F-4D97-AF65-F5344CB8AC3E}">
        <p14:creationId xmlns:p14="http://schemas.microsoft.com/office/powerpoint/2010/main" val="961218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 QRisk: Example Evaluation with Indicators &amp; Behaviours</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1351" y="1377950"/>
            <a:ext cx="5556249" cy="31738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a:extLst>
              <a:ext uri="{FF2B5EF4-FFF2-40B4-BE49-F238E27FC236}">
                <a16:creationId xmlns:a16="http://schemas.microsoft.com/office/drawing/2014/main" id="{86EFE535-8C79-4510-A77F-A11E50D885F0}"/>
              </a:ext>
            </a:extLst>
          </p:cNvPr>
          <p:cNvSpPr/>
          <p:nvPr/>
        </p:nvSpPr>
        <p:spPr>
          <a:xfrm>
            <a:off x="468313" y="1377950"/>
            <a:ext cx="2508250" cy="2693045"/>
          </a:xfrm>
          <a:prstGeom prst="rect">
            <a:avLst/>
          </a:prstGeom>
        </p:spPr>
        <p:txBody>
          <a:bodyPr wrap="square">
            <a:spAutoFit/>
          </a:bodyPr>
          <a:lstStyle/>
          <a:p>
            <a:pPr marL="285750" indent="-285750">
              <a:spcBef>
                <a:spcPts val="600"/>
              </a:spcBef>
              <a:buFont typeface="Arial" panose="020B0604020202020204" pitchFamily="34" charset="0"/>
              <a:buChar char="•"/>
            </a:pPr>
            <a:r>
              <a:rPr lang="en-US" dirty="0"/>
              <a:t>Self-assessment </a:t>
            </a:r>
          </a:p>
          <a:p>
            <a:pPr marL="285750" indent="-285750">
              <a:spcBef>
                <a:spcPts val="600"/>
              </a:spcBef>
              <a:buFont typeface="Arial" panose="020B0604020202020204" pitchFamily="34" charset="0"/>
              <a:buChar char="•"/>
            </a:pPr>
            <a:r>
              <a:rPr lang="en-US" dirty="0"/>
              <a:t>Scale of 1-7</a:t>
            </a:r>
          </a:p>
          <a:p>
            <a:pPr marL="285750" indent="-285750">
              <a:spcBef>
                <a:spcPts val="600"/>
              </a:spcBef>
              <a:buFont typeface="Arial" panose="020B0604020202020204" pitchFamily="34" charset="0"/>
              <a:buChar char="•"/>
            </a:pPr>
            <a:r>
              <a:rPr lang="en-US" dirty="0"/>
              <a:t>Guided by indicators            and behaviours</a:t>
            </a:r>
          </a:p>
          <a:p>
            <a:pPr marL="285750" indent="-285750">
              <a:lnSpc>
                <a:spcPct val="100000"/>
              </a:lnSpc>
              <a:spcBef>
                <a:spcPts val="600"/>
              </a:spcBef>
              <a:buFont typeface="Arial" panose="020B0604020202020204" pitchFamily="34" charset="0"/>
              <a:buChar char="•"/>
            </a:pPr>
            <a:endParaRPr lang="en-US" dirty="0"/>
          </a:p>
          <a:p>
            <a:pPr marL="285750" indent="-285750">
              <a:lnSpc>
                <a:spcPct val="100000"/>
              </a:lnSpc>
              <a:spcBef>
                <a:spcPts val="600"/>
              </a:spcBef>
              <a:buFont typeface="Arial" panose="020B0604020202020204" pitchFamily="34" charset="0"/>
              <a:buChar char="•"/>
            </a:pPr>
            <a:r>
              <a:rPr lang="en-US" dirty="0"/>
              <a:t>Or, can be facilitated (QBE Clients only) </a:t>
            </a:r>
          </a:p>
          <a:p>
            <a:pPr marL="285750" indent="-285750">
              <a:lnSpc>
                <a:spcPct val="100000"/>
              </a:lnSpc>
              <a:spcBef>
                <a:spcPts val="600"/>
              </a:spcBef>
              <a:buFont typeface="Arial" panose="020B0604020202020204" pitchFamily="34" charset="0"/>
              <a:buChar char="•"/>
            </a:pPr>
            <a:endParaRPr lang="en-US" dirty="0"/>
          </a:p>
        </p:txBody>
      </p:sp>
    </p:spTree>
    <p:extLst>
      <p:ext uri="{BB962C8B-B14F-4D97-AF65-F5344CB8AC3E}">
        <p14:creationId xmlns:p14="http://schemas.microsoft.com/office/powerpoint/2010/main" val="590060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468312" y="1850005"/>
            <a:ext cx="8207375" cy="722539"/>
          </a:xfrm>
          <a:prstGeom prst="rect">
            <a:avLst/>
          </a:prstGeom>
        </p:spPr>
        <p:txBody>
          <a:bodyPr anchor="b" anchorCtr="0"/>
          <a:lstStyle/>
          <a:p>
            <a:r>
              <a:rPr lang="en-US" dirty="0"/>
              <a:t>How: Flexible Ways to Use </a:t>
            </a:r>
          </a:p>
        </p:txBody>
      </p:sp>
    </p:spTree>
    <p:extLst>
      <p:ext uri="{BB962C8B-B14F-4D97-AF65-F5344CB8AC3E}">
        <p14:creationId xmlns:p14="http://schemas.microsoft.com/office/powerpoint/2010/main" val="20864341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0063" y="1081088"/>
            <a:ext cx="1169987" cy="1341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468313" y="0"/>
            <a:ext cx="7685087" cy="775411"/>
          </a:xfrm>
        </p:spPr>
        <p:txBody>
          <a:bodyPr/>
          <a:lstStyle/>
          <a:p>
            <a:r>
              <a:rPr lang="en-GB" sz="2000" dirty="0"/>
              <a:t>Uses &amp; Flexibility of the Risk Culture Profiling Tool </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760660898"/>
              </p:ext>
            </p:extLst>
          </p:nvPr>
        </p:nvGraphicFramePr>
        <p:xfrm>
          <a:off x="468313" y="1085850"/>
          <a:ext cx="8207375" cy="36195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TextBox 9"/>
          <p:cNvSpPr txBox="1"/>
          <p:nvPr/>
        </p:nvSpPr>
        <p:spPr>
          <a:xfrm>
            <a:off x="1770063" y="1295398"/>
            <a:ext cx="1169988" cy="830997"/>
          </a:xfrm>
          <a:prstGeom prst="rect">
            <a:avLst/>
          </a:prstGeom>
          <a:noFill/>
        </p:spPr>
        <p:txBody>
          <a:bodyPr wrap="square" rtlCol="0">
            <a:spAutoFit/>
          </a:bodyPr>
          <a:lstStyle/>
          <a:p>
            <a:pPr algn="ctr"/>
            <a:endParaRPr lang="en-GB" sz="1200" b="1" dirty="0">
              <a:solidFill>
                <a:schemeClr val="bg1"/>
              </a:solidFill>
            </a:endParaRPr>
          </a:p>
          <a:p>
            <a:pPr algn="ctr"/>
            <a:r>
              <a:rPr lang="en-GB" sz="1200" b="1" dirty="0">
                <a:solidFill>
                  <a:schemeClr val="bg1"/>
                </a:solidFill>
              </a:rPr>
              <a:t>High level  ERM Review (Now &amp; Future)</a:t>
            </a:r>
          </a:p>
        </p:txBody>
      </p:sp>
      <p:grpSp>
        <p:nvGrpSpPr>
          <p:cNvPr id="27" name="Group 26"/>
          <p:cNvGrpSpPr/>
          <p:nvPr/>
        </p:nvGrpSpPr>
        <p:grpSpPr>
          <a:xfrm>
            <a:off x="5547519" y="1102309"/>
            <a:ext cx="1166051" cy="1340288"/>
            <a:chOff x="4446264" y="1139606"/>
            <a:chExt cx="1166051" cy="1340288"/>
          </a:xfrm>
        </p:grpSpPr>
        <p:sp>
          <p:nvSpPr>
            <p:cNvPr id="28" name="Hexagon 27"/>
            <p:cNvSpPr/>
            <p:nvPr/>
          </p:nvSpPr>
          <p:spPr>
            <a:xfrm rot="5400000">
              <a:off x="4359146" y="1226724"/>
              <a:ext cx="1340288" cy="1166051"/>
            </a:xfrm>
            <a:prstGeom prst="hexagon">
              <a:avLst>
                <a:gd name="adj" fmla="val 25000"/>
                <a:gd name="vf" fmla="val 1154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9" name="Hexagon 4"/>
            <p:cNvSpPr/>
            <p:nvPr/>
          </p:nvSpPr>
          <p:spPr>
            <a:xfrm>
              <a:off x="4518496" y="1348468"/>
              <a:ext cx="1028700" cy="92256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GB" sz="1200" b="1" kern="1200" dirty="0"/>
                <a:t>Comparison </a:t>
              </a:r>
            </a:p>
            <a:p>
              <a:pPr lvl="0" algn="ctr" defTabSz="488950">
                <a:lnSpc>
                  <a:spcPct val="90000"/>
                </a:lnSpc>
                <a:spcBef>
                  <a:spcPct val="0"/>
                </a:spcBef>
                <a:spcAft>
                  <a:spcPct val="35000"/>
                </a:spcAft>
              </a:pPr>
              <a:r>
                <a:rPr lang="en-GB" sz="1200" b="1" kern="1200" dirty="0"/>
                <a:t>by location </a:t>
              </a:r>
            </a:p>
          </p:txBody>
        </p:sp>
      </p:grpSp>
      <p:grpSp>
        <p:nvGrpSpPr>
          <p:cNvPr id="32" name="Group 31"/>
          <p:cNvGrpSpPr/>
          <p:nvPr/>
        </p:nvGrpSpPr>
        <p:grpSpPr>
          <a:xfrm>
            <a:off x="6192424" y="2233735"/>
            <a:ext cx="1166051" cy="1340288"/>
            <a:chOff x="2559674" y="2277243"/>
            <a:chExt cx="1166051" cy="1340288"/>
          </a:xfrm>
          <a:solidFill>
            <a:schemeClr val="accent3"/>
          </a:solidFill>
        </p:grpSpPr>
        <p:sp>
          <p:nvSpPr>
            <p:cNvPr id="33" name="Hexagon 32"/>
            <p:cNvSpPr/>
            <p:nvPr/>
          </p:nvSpPr>
          <p:spPr>
            <a:xfrm rot="5400000">
              <a:off x="2472556" y="2364361"/>
              <a:ext cx="1340288" cy="1166051"/>
            </a:xfrm>
            <a:prstGeom prst="hexagon">
              <a:avLst>
                <a:gd name="adj" fmla="val 25000"/>
                <a:gd name="vf" fmla="val 115470"/>
              </a:avLst>
            </a:prstGeom>
            <a:grpFill/>
          </p:spPr>
          <p:style>
            <a:lnRef idx="2">
              <a:schemeClr val="lt1">
                <a:hueOff val="0"/>
                <a:satOff val="0"/>
                <a:lumOff val="0"/>
                <a:alphaOff val="0"/>
              </a:schemeClr>
            </a:lnRef>
            <a:fillRef idx="1">
              <a:schemeClr val="accent3">
                <a:shade val="80000"/>
                <a:hueOff val="704518"/>
                <a:satOff val="-92111"/>
                <a:lumOff val="45411"/>
                <a:alphaOff val="0"/>
              </a:schemeClr>
            </a:fillRef>
            <a:effectRef idx="0">
              <a:schemeClr val="accent3">
                <a:shade val="80000"/>
                <a:hueOff val="704518"/>
                <a:satOff val="-92111"/>
                <a:lumOff val="45411"/>
                <a:alphaOff val="0"/>
              </a:schemeClr>
            </a:effectRef>
            <a:fontRef idx="minor">
              <a:schemeClr val="lt1"/>
            </a:fontRef>
          </p:style>
        </p:sp>
        <p:sp>
          <p:nvSpPr>
            <p:cNvPr id="34" name="Hexagon 4"/>
            <p:cNvSpPr/>
            <p:nvPr/>
          </p:nvSpPr>
          <p:spPr>
            <a:xfrm>
              <a:off x="2736152" y="2563424"/>
              <a:ext cx="808075" cy="843998"/>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dirty="0"/>
            </a:p>
          </p:txBody>
        </p:sp>
      </p:grpSp>
      <p:pic>
        <p:nvPicPr>
          <p:cNvPr id="1037" name="Picture 1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47519" y="3363913"/>
            <a:ext cx="1169987" cy="1341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1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29485" y="2231717"/>
            <a:ext cx="1169987" cy="1341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72571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468312" y="1850005"/>
            <a:ext cx="8207375" cy="722539"/>
          </a:xfrm>
          <a:prstGeom prst="rect">
            <a:avLst/>
          </a:prstGeom>
        </p:spPr>
        <p:txBody>
          <a:bodyPr anchor="b" anchorCtr="0"/>
          <a:lstStyle/>
          <a:p>
            <a:r>
              <a:rPr lang="en-US" dirty="0"/>
              <a:t>Qualitative &amp; Quantitative Outputs </a:t>
            </a:r>
          </a:p>
        </p:txBody>
      </p:sp>
    </p:spTree>
    <p:extLst>
      <p:ext uri="{BB962C8B-B14F-4D97-AF65-F5344CB8AC3E}">
        <p14:creationId xmlns:p14="http://schemas.microsoft.com/office/powerpoint/2010/main" val="3990008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468313" y="1"/>
            <a:ext cx="7685088" cy="616688"/>
          </a:xfrm>
        </p:spPr>
        <p:txBody>
          <a:bodyPr/>
          <a:lstStyle/>
          <a:p>
            <a:r>
              <a:rPr lang="en-US" sz="2000" dirty="0"/>
              <a:t>Example Report from QRisk </a:t>
            </a:r>
          </a:p>
        </p:txBody>
      </p:sp>
      <p:sp>
        <p:nvSpPr>
          <p:cNvPr id="5" name="Footer Placeholder 4"/>
          <p:cNvSpPr>
            <a:spLocks noGrp="1"/>
          </p:cNvSpPr>
          <p:nvPr>
            <p:ph type="ftr" sz="quarter" idx="14"/>
          </p:nvPr>
        </p:nvSpPr>
        <p:spPr/>
        <p:txBody>
          <a:bodyPr/>
          <a:lstStyle/>
          <a:p>
            <a:r>
              <a:rPr lang="en-AU"/>
              <a:t>Footnote</a:t>
            </a:r>
            <a:endParaRPr lang="en-AU" dirty="0"/>
          </a:p>
        </p:txBody>
      </p:sp>
      <p:sp>
        <p:nvSpPr>
          <p:cNvPr id="6" name="Date Placeholder 5"/>
          <p:cNvSpPr>
            <a:spLocks noGrp="1"/>
          </p:cNvSpPr>
          <p:nvPr>
            <p:ph type="dt" sz="half" idx="15"/>
          </p:nvPr>
        </p:nvSpPr>
        <p:spPr/>
        <p:txBody>
          <a:bodyPr/>
          <a:lstStyle/>
          <a:p>
            <a:r>
              <a:rPr lang="en-US"/>
              <a:t>This is the document title</a:t>
            </a:r>
            <a:endParaRPr lang="en-AU" dirty="0"/>
          </a:p>
        </p:txBody>
      </p:sp>
      <p:pic>
        <p:nvPicPr>
          <p:cNvPr id="3074" name="Picture 2" descr="W:\PCM Risk Management Services\w.FSM\DEL-2 Products &amp; Publications\Risk Culture\Presentations\Presentation inserts &amp; pics\Snip LH QRisk Report.PN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08344" y="584791"/>
            <a:ext cx="3838353" cy="4560297"/>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W:\PCM Risk Management Services\w.FSM\DEL-2 Products &amp; Publications\Risk Culture\Presentations\Presentation inserts &amp; pics\Snip RH QRisk Report.PN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582633" y="733647"/>
            <a:ext cx="3519967" cy="4411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3448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Benchmarking Report - Highlights</a:t>
            </a:r>
            <a:br>
              <a:rPr lang="en-GB" dirty="0"/>
            </a:br>
            <a:r>
              <a:rPr lang="en-GB" sz="1600" dirty="0"/>
              <a:t>(Benchmarking can only be provided if data is submitted) </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7929" y="855878"/>
            <a:ext cx="6872290" cy="37600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58589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Benchmarking Report - Details </a:t>
            </a:r>
          </a:p>
        </p:txBody>
      </p:sp>
      <p:pic>
        <p:nvPicPr>
          <p:cNvPr id="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80834" y="871870"/>
            <a:ext cx="6419696" cy="40869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052000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468312" y="1850005"/>
            <a:ext cx="8207375" cy="722539"/>
          </a:xfrm>
          <a:prstGeom prst="rect">
            <a:avLst/>
          </a:prstGeom>
        </p:spPr>
        <p:txBody>
          <a:bodyPr anchor="b" anchorCtr="0"/>
          <a:lstStyle/>
          <a:p>
            <a:r>
              <a:rPr lang="en-US" dirty="0"/>
              <a:t>Insights so far</a:t>
            </a:r>
          </a:p>
        </p:txBody>
      </p:sp>
    </p:spTree>
    <p:extLst>
      <p:ext uri="{BB962C8B-B14F-4D97-AF65-F5344CB8AC3E}">
        <p14:creationId xmlns:p14="http://schemas.microsoft.com/office/powerpoint/2010/main" val="16374961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Highs &amp; Lows by Section</a:t>
            </a:r>
          </a:p>
        </p:txBody>
      </p:sp>
      <p:sp>
        <p:nvSpPr>
          <p:cNvPr id="7" name="Content Placeholder 6"/>
          <p:cNvSpPr>
            <a:spLocks noGrp="1"/>
          </p:cNvSpPr>
          <p:nvPr>
            <p:ph sz="half" idx="2"/>
          </p:nvPr>
        </p:nvSpPr>
        <p:spPr>
          <a:xfrm>
            <a:off x="468313" y="946298"/>
            <a:ext cx="2460601" cy="3778102"/>
          </a:xfrm>
        </p:spPr>
        <p:txBody>
          <a:bodyPr/>
          <a:lstStyle/>
          <a:p>
            <a:endParaRPr lang="en-GB" sz="1100" dirty="0"/>
          </a:p>
          <a:p>
            <a:r>
              <a:rPr lang="en-GB" sz="1300" dirty="0"/>
              <a:t>Findings are based on 38 responses across a range of sectors including:</a:t>
            </a:r>
          </a:p>
          <a:p>
            <a:r>
              <a:rPr lang="en-GB" sz="1300" dirty="0">
                <a:solidFill>
                  <a:srgbClr val="0070C0"/>
                </a:solidFill>
              </a:rPr>
              <a:t>Architecture, Engineering, Legal, Healthcare, Retail, Facilities Management, Transportation, Financial Services, Real Estate, IT Security, Leisure, Not-for-Profit</a:t>
            </a:r>
          </a:p>
          <a:p>
            <a:endParaRPr lang="en-GB" sz="1300" dirty="0"/>
          </a:p>
          <a:p>
            <a:r>
              <a:rPr lang="en-GB" sz="1300" b="1" dirty="0">
                <a:solidFill>
                  <a:srgbClr val="0070C0"/>
                </a:solidFill>
              </a:rPr>
              <a:t>Stronger Aspects:</a:t>
            </a:r>
          </a:p>
          <a:p>
            <a:pPr marL="171450" indent="-171450">
              <a:buFont typeface="Arial" panose="020B0604020202020204" pitchFamily="34" charset="0"/>
              <a:buChar char="•"/>
            </a:pPr>
            <a:r>
              <a:rPr lang="en-GB" sz="1300" dirty="0"/>
              <a:t>Performance / Service Evaluation</a:t>
            </a:r>
          </a:p>
          <a:p>
            <a:pPr marL="171450" indent="-171450">
              <a:buFont typeface="Arial" panose="020B0604020202020204" pitchFamily="34" charset="0"/>
              <a:buChar char="•"/>
            </a:pPr>
            <a:r>
              <a:rPr lang="en-GB" sz="1300" dirty="0"/>
              <a:t>People, Training  &amp; Education</a:t>
            </a:r>
          </a:p>
          <a:p>
            <a:endParaRPr lang="en-GB" sz="1300" dirty="0"/>
          </a:p>
          <a:p>
            <a:r>
              <a:rPr lang="en-GB" sz="1300" b="1" dirty="0">
                <a:solidFill>
                  <a:srgbClr val="0070C0"/>
                </a:solidFill>
              </a:rPr>
              <a:t>Weaker Aspects:</a:t>
            </a:r>
          </a:p>
          <a:p>
            <a:pPr marL="171450" indent="-171450">
              <a:buFont typeface="Arial" panose="020B0604020202020204" pitchFamily="34" charset="0"/>
              <a:buChar char="•"/>
            </a:pPr>
            <a:r>
              <a:rPr lang="en-GB" sz="1300" dirty="0"/>
              <a:t>Reward &amp; Recognition</a:t>
            </a:r>
          </a:p>
          <a:p>
            <a:pPr marL="171450" indent="-171450">
              <a:buFont typeface="Arial" panose="020B0604020202020204" pitchFamily="34" charset="0"/>
              <a:buChar char="•"/>
            </a:pPr>
            <a:r>
              <a:rPr lang="en-GB" sz="1300" dirty="0"/>
              <a:t>Continuous Improvement </a:t>
            </a:r>
          </a:p>
          <a:p>
            <a:endParaRPr lang="en-GB" sz="1200" dirty="0"/>
          </a:p>
        </p:txBody>
      </p:sp>
      <p:graphicFrame>
        <p:nvGraphicFramePr>
          <p:cNvPr id="5" name="Chart 4">
            <a:extLst>
              <a:ext uri="{FF2B5EF4-FFF2-40B4-BE49-F238E27FC236}">
                <a16:creationId xmlns:a16="http://schemas.microsoft.com/office/drawing/2014/main" id="{8489F2F6-ACD8-4411-B494-5A2B1291765C}"/>
              </a:ext>
            </a:extLst>
          </p:cNvPr>
          <p:cNvGraphicFramePr>
            <a:graphicFrameLocks/>
          </p:cNvGraphicFramePr>
          <p:nvPr/>
        </p:nvGraphicFramePr>
        <p:xfrm>
          <a:off x="3949700" y="946298"/>
          <a:ext cx="4381500" cy="377810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830651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F2755-FCA8-4D7B-BBB2-A693B633D3F3}"/>
              </a:ext>
            </a:extLst>
          </p:cNvPr>
          <p:cNvSpPr>
            <a:spLocks noGrp="1"/>
          </p:cNvSpPr>
          <p:nvPr>
            <p:ph type="title"/>
          </p:nvPr>
        </p:nvSpPr>
        <p:spPr/>
        <p:txBody>
          <a:bodyPr/>
          <a:lstStyle/>
          <a:p>
            <a:r>
              <a:rPr lang="en-GB" dirty="0"/>
              <a:t>Highs &amp; Lows : Individual Evaluations </a:t>
            </a:r>
          </a:p>
        </p:txBody>
      </p:sp>
      <p:sp>
        <p:nvSpPr>
          <p:cNvPr id="3" name="Text Placeholder 2">
            <a:extLst>
              <a:ext uri="{FF2B5EF4-FFF2-40B4-BE49-F238E27FC236}">
                <a16:creationId xmlns:a16="http://schemas.microsoft.com/office/drawing/2014/main" id="{A8919ECF-0EAB-4C16-AA9A-011651FE8439}"/>
              </a:ext>
            </a:extLst>
          </p:cNvPr>
          <p:cNvSpPr>
            <a:spLocks noGrp="1"/>
          </p:cNvSpPr>
          <p:nvPr>
            <p:ph type="body" idx="1"/>
          </p:nvPr>
        </p:nvSpPr>
        <p:spPr>
          <a:xfrm>
            <a:off x="361950" y="1101940"/>
            <a:ext cx="4102363" cy="486150"/>
          </a:xfrm>
        </p:spPr>
        <p:txBody>
          <a:bodyPr/>
          <a:lstStyle/>
          <a:p>
            <a:r>
              <a:rPr lang="en-GB" dirty="0">
                <a:solidFill>
                  <a:schemeClr val="tx1"/>
                </a:solidFill>
              </a:rPr>
              <a:t>Lowest Rated</a:t>
            </a:r>
          </a:p>
        </p:txBody>
      </p:sp>
      <p:sp>
        <p:nvSpPr>
          <p:cNvPr id="4" name="Content Placeholder 3">
            <a:extLst>
              <a:ext uri="{FF2B5EF4-FFF2-40B4-BE49-F238E27FC236}">
                <a16:creationId xmlns:a16="http://schemas.microsoft.com/office/drawing/2014/main" id="{7B9D8EBB-E93F-4FD5-95D1-4DBFA51FA34D}"/>
              </a:ext>
            </a:extLst>
          </p:cNvPr>
          <p:cNvSpPr>
            <a:spLocks noGrp="1"/>
          </p:cNvSpPr>
          <p:nvPr>
            <p:ph sz="half" idx="2"/>
          </p:nvPr>
        </p:nvSpPr>
        <p:spPr>
          <a:xfrm>
            <a:off x="468312" y="1588090"/>
            <a:ext cx="4102745" cy="2260010"/>
          </a:xfrm>
        </p:spPr>
        <p:txBody>
          <a:bodyPr/>
          <a:lstStyle/>
          <a:p>
            <a:endParaRPr lang="en-GB" sz="1600" dirty="0"/>
          </a:p>
          <a:p>
            <a:endParaRPr lang="en-GB" sz="1600" dirty="0"/>
          </a:p>
          <a:p>
            <a:endParaRPr lang="en-GB" sz="1600" dirty="0"/>
          </a:p>
          <a:p>
            <a:endParaRPr lang="en-GB" sz="1600" dirty="0"/>
          </a:p>
          <a:p>
            <a:endParaRPr lang="en-GB" sz="1600" dirty="0"/>
          </a:p>
          <a:p>
            <a:endParaRPr lang="en-GB" sz="1200" dirty="0">
              <a:solidFill>
                <a:srgbClr val="0070C0"/>
              </a:solidFill>
            </a:endParaRPr>
          </a:p>
          <a:p>
            <a:endParaRPr lang="en-GB" sz="1200" dirty="0">
              <a:solidFill>
                <a:srgbClr val="0070C0"/>
              </a:solidFill>
            </a:endParaRPr>
          </a:p>
          <a:p>
            <a:endParaRPr lang="en-GB" sz="1200" dirty="0">
              <a:solidFill>
                <a:srgbClr val="0070C0"/>
              </a:solidFill>
            </a:endParaRPr>
          </a:p>
          <a:p>
            <a:endParaRPr lang="en-GB" sz="1200" dirty="0">
              <a:solidFill>
                <a:srgbClr val="0070C0"/>
              </a:solidFill>
            </a:endParaRPr>
          </a:p>
          <a:p>
            <a:endParaRPr lang="en-GB" sz="1600" dirty="0"/>
          </a:p>
        </p:txBody>
      </p:sp>
      <p:sp>
        <p:nvSpPr>
          <p:cNvPr id="5" name="Text Placeholder 4">
            <a:extLst>
              <a:ext uri="{FF2B5EF4-FFF2-40B4-BE49-F238E27FC236}">
                <a16:creationId xmlns:a16="http://schemas.microsoft.com/office/drawing/2014/main" id="{139269B2-0C0E-4C18-9044-2B50B883462E}"/>
              </a:ext>
            </a:extLst>
          </p:cNvPr>
          <p:cNvSpPr>
            <a:spLocks noGrp="1"/>
          </p:cNvSpPr>
          <p:nvPr>
            <p:ph type="body" sz="quarter" idx="3"/>
          </p:nvPr>
        </p:nvSpPr>
        <p:spPr/>
        <p:txBody>
          <a:bodyPr/>
          <a:lstStyle/>
          <a:p>
            <a:r>
              <a:rPr lang="en-GB" dirty="0">
                <a:solidFill>
                  <a:schemeClr val="tx1"/>
                </a:solidFill>
              </a:rPr>
              <a:t>Highest Rated </a:t>
            </a:r>
          </a:p>
        </p:txBody>
      </p:sp>
      <p:graphicFrame>
        <p:nvGraphicFramePr>
          <p:cNvPr id="13" name="Diagram 12">
            <a:hlinkClick r:id="rId2"/>
            <a:extLst>
              <a:ext uri="{FF2B5EF4-FFF2-40B4-BE49-F238E27FC236}">
                <a16:creationId xmlns:a16="http://schemas.microsoft.com/office/drawing/2014/main" id="{BB20FC81-FF5E-4F24-87F2-77840F166798}"/>
              </a:ext>
            </a:extLst>
          </p:cNvPr>
          <p:cNvGraphicFramePr/>
          <p:nvPr/>
        </p:nvGraphicFramePr>
        <p:xfrm>
          <a:off x="468312" y="1587382"/>
          <a:ext cx="3788831" cy="19696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4" name="Diagram 13">
            <a:extLst>
              <a:ext uri="{FF2B5EF4-FFF2-40B4-BE49-F238E27FC236}">
                <a16:creationId xmlns:a16="http://schemas.microsoft.com/office/drawing/2014/main" id="{9403D55F-E3CA-486C-B571-EEF38845A428}"/>
              </a:ext>
            </a:extLst>
          </p:cNvPr>
          <p:cNvGraphicFramePr/>
          <p:nvPr/>
        </p:nvGraphicFramePr>
        <p:xfrm>
          <a:off x="4784545" y="1587382"/>
          <a:ext cx="3522925" cy="333386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6" name="TextBox 15">
            <a:extLst>
              <a:ext uri="{FF2B5EF4-FFF2-40B4-BE49-F238E27FC236}">
                <a16:creationId xmlns:a16="http://schemas.microsoft.com/office/drawing/2014/main" id="{ECAEE6D1-C76E-4B81-9690-048472B0A578}"/>
              </a:ext>
            </a:extLst>
          </p:cNvPr>
          <p:cNvSpPr txBox="1"/>
          <p:nvPr/>
        </p:nvSpPr>
        <p:spPr>
          <a:xfrm>
            <a:off x="361950" y="3954781"/>
            <a:ext cx="826105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70C0"/>
                </a:solidFill>
                <a:effectLst/>
                <a:uLnTx/>
                <a:uFillTx/>
                <a:latin typeface="Calibri"/>
                <a:ea typeface="+mn-ea"/>
                <a:cs typeface="+mn-cs"/>
              </a:rPr>
              <a:t>As at Sep-19, self-assessed on scale of 1-7.  Based on 38 organisations across the following sectors:  Architecture, Engineering, Legal, Healthcare, Retail, Facilities Management, Transportation, Financial Services, Real Estate, IT Security, Leisure, Not-for-Profit. </a:t>
            </a:r>
          </a:p>
        </p:txBody>
      </p:sp>
    </p:spTree>
    <p:extLst>
      <p:ext uri="{BB962C8B-B14F-4D97-AF65-F5344CB8AC3E}">
        <p14:creationId xmlns:p14="http://schemas.microsoft.com/office/powerpoint/2010/main" val="42779284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468312" y="1850005"/>
            <a:ext cx="8207375" cy="722539"/>
          </a:xfrm>
          <a:prstGeom prst="rect">
            <a:avLst/>
          </a:prstGeom>
        </p:spPr>
        <p:txBody>
          <a:bodyPr anchor="b" anchorCtr="0"/>
          <a:lstStyle/>
          <a:p>
            <a:r>
              <a:rPr lang="en-US" dirty="0"/>
              <a:t>Key Benefits</a:t>
            </a:r>
            <a:br>
              <a:rPr lang="en-US" dirty="0"/>
            </a:br>
            <a:endParaRPr lang="en-US" dirty="0"/>
          </a:p>
        </p:txBody>
      </p:sp>
    </p:spTree>
    <p:extLst>
      <p:ext uri="{BB962C8B-B14F-4D97-AF65-F5344CB8AC3E}">
        <p14:creationId xmlns:p14="http://schemas.microsoft.com/office/powerpoint/2010/main" val="10334554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Benefits Summary </a:t>
            </a:r>
          </a:p>
        </p:txBody>
      </p:sp>
      <p:sp>
        <p:nvSpPr>
          <p:cNvPr id="8" name="Rectangle 7"/>
          <p:cNvSpPr/>
          <p:nvPr/>
        </p:nvSpPr>
        <p:spPr>
          <a:xfrm>
            <a:off x="478465" y="594286"/>
            <a:ext cx="7687340" cy="4031873"/>
          </a:xfrm>
          <a:prstGeom prst="rect">
            <a:avLst/>
          </a:prstGeom>
        </p:spPr>
        <p:txBody>
          <a:bodyPr wrap="square">
            <a:spAutoFit/>
          </a:bodyPr>
          <a:lstStyle/>
          <a:p>
            <a:pPr marL="361950" indent="-361950">
              <a:lnSpc>
                <a:spcPct val="100000"/>
              </a:lnSpc>
              <a:spcBef>
                <a:spcPts val="600"/>
              </a:spcBef>
            </a:pPr>
            <a:endParaRPr lang="en-US" dirty="0"/>
          </a:p>
          <a:p>
            <a:pPr marL="361950" indent="-361950">
              <a:lnSpc>
                <a:spcPct val="100000"/>
              </a:lnSpc>
              <a:spcBef>
                <a:spcPts val="600"/>
              </a:spcBef>
            </a:pPr>
            <a:endParaRPr lang="en-US" dirty="0"/>
          </a:p>
          <a:p>
            <a:pPr marL="285750" indent="-285750">
              <a:lnSpc>
                <a:spcPct val="100000"/>
              </a:lnSpc>
              <a:spcBef>
                <a:spcPts val="600"/>
              </a:spcBef>
              <a:buFont typeface="Arial" panose="020B0604020202020204" pitchFamily="34" charset="0"/>
              <a:buChar char="•"/>
            </a:pPr>
            <a:r>
              <a:rPr lang="en-US" b="1" dirty="0">
                <a:solidFill>
                  <a:schemeClr val="bg2"/>
                </a:solidFill>
                <a:latin typeface="Segoe UI Semilight" panose="020B0402040204020203" pitchFamily="34" charset="0"/>
                <a:cs typeface="Segoe UI Semilight" panose="020B0402040204020203" pitchFamily="34" charset="0"/>
              </a:rPr>
              <a:t>Cost-effective: </a:t>
            </a:r>
            <a:r>
              <a:rPr lang="en-US" dirty="0">
                <a:latin typeface="Segoe UI Semilight" panose="020B0402040204020203" pitchFamily="34" charset="0"/>
                <a:cs typeface="Segoe UI Semilight" panose="020B0402040204020203" pitchFamily="34" charset="0"/>
              </a:rPr>
              <a:t>ready-made and comprehensive framework for evaluation</a:t>
            </a:r>
          </a:p>
          <a:p>
            <a:pPr marL="285750" indent="-285750">
              <a:lnSpc>
                <a:spcPct val="100000"/>
              </a:lnSpc>
              <a:spcBef>
                <a:spcPts val="600"/>
              </a:spcBef>
              <a:buFont typeface="Arial" panose="020B0604020202020204" pitchFamily="34" charset="0"/>
              <a:buChar char="•"/>
            </a:pPr>
            <a:r>
              <a:rPr lang="en-US" b="1" dirty="0">
                <a:solidFill>
                  <a:schemeClr val="bg2"/>
                </a:solidFill>
                <a:latin typeface="Segoe UI Semilight" panose="020B0402040204020203" pitchFamily="34" charset="0"/>
                <a:cs typeface="Segoe UI Semilight" panose="020B0402040204020203" pitchFamily="34" charset="0"/>
              </a:rPr>
              <a:t>Generic: </a:t>
            </a:r>
            <a:r>
              <a:rPr lang="en-US" dirty="0">
                <a:latin typeface="Segoe UI Semilight" panose="020B0402040204020203" pitchFamily="34" charset="0"/>
                <a:cs typeface="Segoe UI Semilight" panose="020B0402040204020203" pitchFamily="34" charset="0"/>
              </a:rPr>
              <a:t>use in any type of business</a:t>
            </a:r>
          </a:p>
          <a:p>
            <a:pPr marL="285750" indent="-285750">
              <a:lnSpc>
                <a:spcPct val="100000"/>
              </a:lnSpc>
              <a:spcBef>
                <a:spcPts val="600"/>
              </a:spcBef>
              <a:buFont typeface="Arial" panose="020B0604020202020204" pitchFamily="34" charset="0"/>
              <a:buChar char="•"/>
            </a:pPr>
            <a:r>
              <a:rPr lang="en-US" b="1" dirty="0">
                <a:solidFill>
                  <a:schemeClr val="bg2"/>
                </a:solidFill>
                <a:latin typeface="Segoe UI Semilight" panose="020B0402040204020203" pitchFamily="34" charset="0"/>
                <a:cs typeface="Segoe UI Semilight" panose="020B0402040204020203" pitchFamily="34" charset="0"/>
              </a:rPr>
              <a:t>Collaborative: </a:t>
            </a:r>
            <a:r>
              <a:rPr lang="en-US" dirty="0">
                <a:latin typeface="Segoe UI Semilight" panose="020B0402040204020203" pitchFamily="34" charset="0"/>
                <a:cs typeface="Segoe UI Semilight" panose="020B0402040204020203" pitchFamily="34" charset="0"/>
              </a:rPr>
              <a:t>Involves senior management &amp; fosters debate </a:t>
            </a:r>
          </a:p>
          <a:p>
            <a:pPr marL="285750" indent="-285750">
              <a:lnSpc>
                <a:spcPct val="100000"/>
              </a:lnSpc>
              <a:spcBef>
                <a:spcPts val="600"/>
              </a:spcBef>
              <a:buFont typeface="Arial" panose="020B0604020202020204" pitchFamily="34" charset="0"/>
              <a:buChar char="•"/>
            </a:pPr>
            <a:r>
              <a:rPr lang="en-US" b="1" dirty="0">
                <a:solidFill>
                  <a:schemeClr val="bg2"/>
                </a:solidFill>
                <a:latin typeface="Segoe UI Semilight" panose="020B0402040204020203" pitchFamily="34" charset="0"/>
                <a:cs typeface="Segoe UI Semilight" panose="020B0402040204020203" pitchFamily="34" charset="0"/>
              </a:rPr>
              <a:t>Flexible: </a:t>
            </a:r>
            <a:r>
              <a:rPr lang="en-US" dirty="0">
                <a:latin typeface="Segoe UI Semilight" panose="020B0402040204020203" pitchFamily="34" charset="0"/>
                <a:cs typeface="Segoe UI Semilight" panose="020B0402040204020203" pitchFamily="34" charset="0"/>
              </a:rPr>
              <a:t>use at organisational level only or to compare locations, functions, views or business within a group  </a:t>
            </a:r>
          </a:p>
          <a:p>
            <a:pPr marL="285750" lvl="0" indent="-285750">
              <a:lnSpc>
                <a:spcPct val="100000"/>
              </a:lnSpc>
              <a:spcBef>
                <a:spcPts val="600"/>
              </a:spcBef>
              <a:buFont typeface="Arial" panose="020B0604020202020204" pitchFamily="34" charset="0"/>
              <a:buChar char="•"/>
            </a:pPr>
            <a:r>
              <a:rPr lang="en-GB" b="1" dirty="0">
                <a:solidFill>
                  <a:schemeClr val="bg2"/>
                </a:solidFill>
                <a:latin typeface="Segoe UI Semilight" panose="020B0402040204020203" pitchFamily="34" charset="0"/>
                <a:cs typeface="Segoe UI Semilight" panose="020B0402040204020203" pitchFamily="34" charset="0"/>
              </a:rPr>
              <a:t>Demonstrates commitment: </a:t>
            </a:r>
            <a:r>
              <a:rPr lang="en-GB" dirty="0">
                <a:latin typeface="Segoe UI Semilight" panose="020B0402040204020203" pitchFamily="34" charset="0"/>
                <a:cs typeface="Segoe UI Semilight" panose="020B0402040204020203" pitchFamily="34" charset="0"/>
              </a:rPr>
              <a:t>to improvement to stakeholders (including compliance with or steps towards Codes &amp; Standards)</a:t>
            </a:r>
          </a:p>
          <a:p>
            <a:pPr marL="285750" lvl="0" indent="-285750">
              <a:lnSpc>
                <a:spcPct val="100000"/>
              </a:lnSpc>
              <a:spcBef>
                <a:spcPts val="600"/>
              </a:spcBef>
              <a:buFont typeface="Arial" panose="020B0604020202020204" pitchFamily="34" charset="0"/>
              <a:buChar char="•"/>
            </a:pPr>
            <a:r>
              <a:rPr lang="en-US" b="1" dirty="0">
                <a:solidFill>
                  <a:schemeClr val="bg2"/>
                </a:solidFill>
                <a:latin typeface="Segoe UI Semilight" panose="020B0402040204020203" pitchFamily="34" charset="0"/>
                <a:cs typeface="Segoe UI Semilight" panose="020B0402040204020203" pitchFamily="34" charset="0"/>
              </a:rPr>
              <a:t>Reference data: </a:t>
            </a:r>
            <a:r>
              <a:rPr lang="en-US" dirty="0">
                <a:latin typeface="Segoe UI Semilight" panose="020B0402040204020203" pitchFamily="34" charset="0"/>
                <a:cs typeface="Segoe UI Semilight" panose="020B0402040204020203" pitchFamily="34" charset="0"/>
              </a:rPr>
              <a:t>qualitative, quantitative, and benchmarking</a:t>
            </a:r>
          </a:p>
          <a:p>
            <a:pPr marL="285750" lvl="0" indent="-285750">
              <a:lnSpc>
                <a:spcPct val="100000"/>
              </a:lnSpc>
              <a:spcBef>
                <a:spcPts val="600"/>
              </a:spcBef>
              <a:buFont typeface="Arial" panose="020B0604020202020204" pitchFamily="34" charset="0"/>
              <a:buChar char="•"/>
            </a:pPr>
            <a:r>
              <a:rPr lang="en-US" b="1" dirty="0">
                <a:solidFill>
                  <a:schemeClr val="bg2"/>
                </a:solidFill>
                <a:latin typeface="Segoe UI Semilight" panose="020B0402040204020203" pitchFamily="34" charset="0"/>
                <a:cs typeface="Segoe UI Semilight" panose="020B0402040204020203" pitchFamily="34" charset="0"/>
              </a:rPr>
              <a:t>Signposts to next steps: </a:t>
            </a:r>
            <a:r>
              <a:rPr lang="en-US" dirty="0">
                <a:latin typeface="Segoe UI Semilight" panose="020B0402040204020203" pitchFamily="34" charset="0"/>
                <a:cs typeface="Segoe UI Semilight" panose="020B0402040204020203" pitchFamily="34" charset="0"/>
              </a:rPr>
              <a:t>For example Governance / Board effectiveness, Process Review, Incidents Review and Organisational Learning </a:t>
            </a:r>
          </a:p>
        </p:txBody>
      </p:sp>
    </p:spTree>
    <p:extLst>
      <p:ext uri="{BB962C8B-B14F-4D97-AF65-F5344CB8AC3E}">
        <p14:creationId xmlns:p14="http://schemas.microsoft.com/office/powerpoint/2010/main" val="3516252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prstGeom prst="rect">
            <a:avLst/>
          </a:prstGeom>
        </p:spPr>
        <p:txBody>
          <a:bodyPr/>
          <a:lstStyle/>
          <a:p>
            <a:r>
              <a:rPr lang="en-US" dirty="0"/>
              <a:t> </a:t>
            </a:r>
          </a:p>
        </p:txBody>
      </p:sp>
      <p:sp>
        <p:nvSpPr>
          <p:cNvPr id="7" name="Content Placeholder 2"/>
          <p:cNvSpPr txBox="1">
            <a:spLocks/>
          </p:cNvSpPr>
          <p:nvPr/>
        </p:nvSpPr>
        <p:spPr>
          <a:xfrm>
            <a:off x="468313" y="378823"/>
            <a:ext cx="8296864" cy="4215124"/>
          </a:xfrm>
          <a:prstGeom prst="rect">
            <a:avLst/>
          </a:prstGeom>
        </p:spPr>
        <p:txBody>
          <a:bodyPr/>
          <a:lstStyle>
            <a:lvl1pPr marL="0" indent="0" algn="l" defTabSz="914400" rtl="0" eaLnBrk="1" latinLnBrk="0" hangingPunct="1">
              <a:lnSpc>
                <a:spcPct val="90000"/>
              </a:lnSpc>
              <a:spcBef>
                <a:spcPts val="0"/>
              </a:spcBef>
              <a:spcAft>
                <a:spcPts val="600"/>
              </a:spcAft>
              <a:buFont typeface="Arial" pitchFamily="34" charset="0"/>
              <a:buNone/>
              <a:defRPr sz="2000" kern="1200">
                <a:solidFill>
                  <a:schemeClr val="accent6"/>
                </a:solidFill>
                <a:latin typeface="Calibri" panose="020F0502020204030204" pitchFamily="34" charset="0"/>
                <a:ea typeface="+mn-ea"/>
                <a:cs typeface="Arial" pitchFamily="34" charset="0"/>
              </a:defRPr>
            </a:lvl1pPr>
            <a:lvl2pPr marL="215900" indent="-215900" algn="l" defTabSz="914400" rtl="0" eaLnBrk="1" latinLnBrk="0" hangingPunct="1">
              <a:lnSpc>
                <a:spcPct val="90000"/>
              </a:lnSpc>
              <a:spcBef>
                <a:spcPts val="0"/>
              </a:spcBef>
              <a:spcAft>
                <a:spcPts val="600"/>
              </a:spcAft>
              <a:buClr>
                <a:schemeClr val="tx2"/>
              </a:buClr>
              <a:buFont typeface="Arial" pitchFamily="34" charset="0"/>
              <a:buChar char="•"/>
              <a:defRPr sz="2000" kern="1200">
                <a:solidFill>
                  <a:schemeClr val="accent6"/>
                </a:solidFill>
                <a:latin typeface="Calibri" panose="020F0502020204030204" pitchFamily="34" charset="0"/>
                <a:ea typeface="+mn-ea"/>
                <a:cs typeface="Arial" pitchFamily="34" charset="0"/>
              </a:defRPr>
            </a:lvl2pPr>
            <a:lvl3pPr marL="432000" indent="-216000" algn="l" defTabSz="914400" rtl="0" eaLnBrk="1" latinLnBrk="0" hangingPunct="1">
              <a:lnSpc>
                <a:spcPct val="90000"/>
              </a:lnSpc>
              <a:spcBef>
                <a:spcPts val="0"/>
              </a:spcBef>
              <a:spcAft>
                <a:spcPts val="600"/>
              </a:spcAft>
              <a:buClr>
                <a:schemeClr val="tx2"/>
              </a:buClr>
              <a:buFont typeface="Arial" pitchFamily="34" charset="0"/>
              <a:buChar char="›"/>
              <a:defRPr sz="1800" kern="1200">
                <a:solidFill>
                  <a:schemeClr val="accent6"/>
                </a:solidFill>
                <a:latin typeface="Calibri" panose="020F0502020204030204" pitchFamily="34" charset="0"/>
                <a:ea typeface="+mn-ea"/>
                <a:cs typeface="Arial" pitchFamily="34" charset="0"/>
              </a:defRPr>
            </a:lvl3pPr>
            <a:lvl4pPr marL="647700" indent="-215900" algn="l" defTabSz="914400" rtl="0" eaLnBrk="1" latinLnBrk="0" hangingPunct="1">
              <a:lnSpc>
                <a:spcPct val="90000"/>
              </a:lnSpc>
              <a:spcBef>
                <a:spcPts val="0"/>
              </a:spcBef>
              <a:spcAft>
                <a:spcPts val="600"/>
              </a:spcAft>
              <a:buClr>
                <a:schemeClr val="tx1"/>
              </a:buClr>
              <a:buFont typeface="Arial" pitchFamily="34" charset="0"/>
              <a:buChar char="›"/>
              <a:defRPr sz="1600" kern="1200">
                <a:solidFill>
                  <a:schemeClr val="accent6"/>
                </a:solidFill>
                <a:latin typeface="Calibri" panose="020F0502020204030204" pitchFamily="34" charset="0"/>
                <a:ea typeface="+mn-ea"/>
                <a:cs typeface="Arial" pitchFamily="34" charset="0"/>
              </a:defRPr>
            </a:lvl4pPr>
            <a:lvl5pPr marL="864000" indent="-216000" algn="l" defTabSz="914400" rtl="0" eaLnBrk="1" latinLnBrk="0" hangingPunct="1">
              <a:lnSpc>
                <a:spcPct val="90000"/>
              </a:lnSpc>
              <a:spcBef>
                <a:spcPts val="0"/>
              </a:spcBef>
              <a:spcAft>
                <a:spcPts val="600"/>
              </a:spcAft>
              <a:buClr>
                <a:schemeClr val="accent6"/>
              </a:buClr>
              <a:buFont typeface="Arial" pitchFamily="34" charset="0"/>
              <a:buChar char="•"/>
              <a:defRPr sz="1600" kern="1200" baseline="0">
                <a:solidFill>
                  <a:schemeClr val="accent6"/>
                </a:solidFill>
                <a:latin typeface="Calibri" panose="020F0502020204030204" pitchFamily="34" charset="0"/>
                <a:ea typeface="+mn-ea"/>
                <a:cs typeface="Arial" pitchFamily="34" charset="0"/>
              </a:defRPr>
            </a:lvl5pPr>
            <a:lvl6pPr marL="1080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6pPr>
            <a:lvl7pPr marL="1296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7pPr>
            <a:lvl8pPr marL="1512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8pPr>
            <a:lvl9pPr marL="1728000" indent="-216000" algn="l" defTabSz="914400" rtl="0" eaLnBrk="1" latinLnBrk="0" hangingPunct="1">
              <a:spcBef>
                <a:spcPts val="0"/>
              </a:spcBef>
              <a:buFont typeface="Arial" pitchFamily="34" charset="0"/>
              <a:buChar char="•"/>
              <a:defRPr sz="1900" kern="1200">
                <a:solidFill>
                  <a:schemeClr val="tx1"/>
                </a:solidFill>
                <a:latin typeface="Arial" pitchFamily="34" charset="0"/>
                <a:ea typeface="+mn-ea"/>
                <a:cs typeface="Arial" pitchFamily="34" charset="0"/>
              </a:defRPr>
            </a:lvl9pPr>
          </a:lstStyle>
          <a:p>
            <a:pPr algn="ctr">
              <a:lnSpc>
                <a:spcPct val="100000"/>
              </a:lnSpc>
              <a:spcAft>
                <a:spcPts val="0"/>
              </a:spcAft>
            </a:pPr>
            <a:endParaRPr lang="en-US" sz="2400" b="1" dirty="0">
              <a:latin typeface="Segoe UI" panose="020B0502040204020203" pitchFamily="34" charset="0"/>
              <a:ea typeface="Segoe UI" panose="020B0502040204020203" pitchFamily="34" charset="0"/>
              <a:cs typeface="Segoe UI" panose="020B0502040204020203" pitchFamily="34" charset="0"/>
            </a:endParaRPr>
          </a:p>
          <a:p>
            <a:pPr algn="ctr">
              <a:spcAft>
                <a:spcPts val="1800"/>
              </a:spcAft>
            </a:pPr>
            <a:r>
              <a:rPr lang="en-US" sz="2400" b="1" dirty="0">
                <a:solidFill>
                  <a:srgbClr val="00B0F0"/>
                </a:solidFill>
                <a:latin typeface="Segoe UI" panose="020B0502040204020203" pitchFamily="34" charset="0"/>
                <a:ea typeface="Segoe UI" panose="020B0502040204020203" pitchFamily="34" charset="0"/>
                <a:cs typeface="Segoe UI" panose="020B0502040204020203" pitchFamily="34" charset="0"/>
              </a:rPr>
              <a:t>Any Questions? </a:t>
            </a:r>
          </a:p>
          <a:p>
            <a:pPr algn="ctr">
              <a:spcAft>
                <a:spcPts val="1800"/>
              </a:spcAft>
            </a:pPr>
            <a:r>
              <a:rPr lang="en-US" sz="2400" b="1" dirty="0">
                <a:solidFill>
                  <a:srgbClr val="00B0F0"/>
                </a:solidFill>
                <a:latin typeface="Segoe UI" panose="020B0502040204020203" pitchFamily="34" charset="0"/>
                <a:ea typeface="Segoe UI" panose="020B0502040204020203" pitchFamily="34" charset="0"/>
                <a:cs typeface="Segoe UI" panose="020B0502040204020203" pitchFamily="34" charset="0"/>
              </a:rPr>
              <a:t>Resources &amp; Support</a:t>
            </a:r>
            <a:endParaRPr lang="en-US" sz="2400" b="1" dirty="0">
              <a:latin typeface="Segoe UI" panose="020B0502040204020203" pitchFamily="34" charset="0"/>
              <a:ea typeface="Segoe UI" panose="020B0502040204020203" pitchFamily="34" charset="0"/>
              <a:cs typeface="Segoe UI" panose="020B0502040204020203" pitchFamily="34" charset="0"/>
            </a:endParaRPr>
          </a:p>
          <a:p>
            <a:pPr algn="ctr">
              <a:lnSpc>
                <a:spcPct val="100000"/>
              </a:lnSpc>
              <a:spcAft>
                <a:spcPts val="0"/>
              </a:spcAft>
            </a:pPr>
            <a:r>
              <a:rPr lang="en-US" sz="2400" b="1" dirty="0">
                <a:latin typeface="Segoe UI" panose="020B0502040204020203" pitchFamily="34" charset="0"/>
                <a:ea typeface="Segoe UI" panose="020B0502040204020203" pitchFamily="34" charset="0"/>
                <a:cs typeface="Segoe UI" panose="020B0502040204020203" pitchFamily="34" charset="0"/>
              </a:rPr>
              <a:t>Blogs, News, Webinars, Service Summary etc. </a:t>
            </a:r>
          </a:p>
          <a:p>
            <a:pPr algn="ctr">
              <a:lnSpc>
                <a:spcPct val="100000"/>
              </a:lnSpc>
              <a:spcAft>
                <a:spcPts val="0"/>
              </a:spcAft>
            </a:pPr>
            <a:r>
              <a:rPr lang="en-US" sz="2400" b="1" dirty="0">
                <a:latin typeface="Segoe UI" panose="020B0502040204020203" pitchFamily="34" charset="0"/>
                <a:ea typeface="Segoe UI" panose="020B0502040204020203" pitchFamily="34" charset="0"/>
                <a:cs typeface="Segoe UI" panose="020B0502040204020203" pitchFamily="34" charset="0"/>
              </a:rPr>
              <a:t>is all hosted on the dedicated </a:t>
            </a:r>
          </a:p>
          <a:p>
            <a:pPr algn="ctr">
              <a:lnSpc>
                <a:spcPct val="100000"/>
              </a:lnSpc>
              <a:spcAft>
                <a:spcPts val="0"/>
              </a:spcAft>
            </a:pPr>
            <a:r>
              <a:rPr lang="en-US" sz="2400" b="1" dirty="0">
                <a:latin typeface="Segoe UI" panose="020B0502040204020203" pitchFamily="34" charset="0"/>
                <a:ea typeface="Segoe UI" panose="020B0502040204020203" pitchFamily="34" charset="0"/>
                <a:cs typeface="Segoe UI" panose="020B0502040204020203" pitchFamily="34" charset="0"/>
              </a:rPr>
              <a:t>Risk Culture Microsite</a:t>
            </a:r>
          </a:p>
          <a:p>
            <a:pPr algn="ctr">
              <a:lnSpc>
                <a:spcPct val="100000"/>
              </a:lnSpc>
              <a:spcAft>
                <a:spcPts val="0"/>
              </a:spcAft>
            </a:pPr>
            <a:r>
              <a:rPr lang="en-US" sz="2400" b="1" dirty="0">
                <a:latin typeface="Segoe UI" panose="020B0502040204020203" pitchFamily="34" charset="0"/>
                <a:ea typeface="Segoe UI" panose="020B0502040204020203" pitchFamily="34" charset="0"/>
                <a:cs typeface="Segoe UI" panose="020B0502040204020203" pitchFamily="34" charset="0"/>
                <a:hlinkClick r:id="rId3"/>
              </a:rPr>
              <a:t>https://qbeeurope.com/rc</a:t>
            </a:r>
            <a:endParaRPr lang="en-US" sz="2400" b="1" dirty="0">
              <a:latin typeface="Segoe UI" panose="020B0502040204020203" pitchFamily="34" charset="0"/>
              <a:ea typeface="Segoe UI" panose="020B0502040204020203" pitchFamily="34" charset="0"/>
              <a:cs typeface="Segoe UI" panose="020B0502040204020203" pitchFamily="34" charset="0"/>
            </a:endParaRPr>
          </a:p>
          <a:p>
            <a:pPr algn="ctr">
              <a:lnSpc>
                <a:spcPct val="100000"/>
              </a:lnSpc>
              <a:spcAft>
                <a:spcPts val="0"/>
              </a:spcAft>
            </a:pPr>
            <a:endParaRPr lang="en-US" sz="2400" b="1" dirty="0">
              <a:solidFill>
                <a:schemeClr val="tx1"/>
              </a:solidFill>
              <a:latin typeface="Segoe UI" panose="020B0502040204020203" pitchFamily="34" charset="0"/>
              <a:ea typeface="Segoe UI" panose="020B0502040204020203" pitchFamily="34" charset="0"/>
              <a:cs typeface="Segoe UI" panose="020B0502040204020203" pitchFamily="34" charset="0"/>
            </a:endParaRPr>
          </a:p>
          <a:p>
            <a:pPr algn="ctr">
              <a:lnSpc>
                <a:spcPct val="100000"/>
              </a:lnSpc>
              <a:spcAft>
                <a:spcPts val="0"/>
              </a:spcAft>
            </a:pPr>
            <a:r>
              <a:rPr lang="en-US" sz="2400" b="1" dirty="0">
                <a:solidFill>
                  <a:schemeClr val="tx1"/>
                </a:solidFill>
                <a:latin typeface="Segoe UI" panose="020B0502040204020203" pitchFamily="34" charset="0"/>
                <a:ea typeface="Segoe UI" panose="020B0502040204020203" pitchFamily="34" charset="0"/>
                <a:cs typeface="Segoe UI" panose="020B0502040204020203" pitchFamily="34" charset="0"/>
              </a:rPr>
              <a:t>Airmic Members request via </a:t>
            </a:r>
          </a:p>
          <a:p>
            <a:pPr algn="ctr">
              <a:lnSpc>
                <a:spcPct val="100000"/>
              </a:lnSpc>
              <a:spcAft>
                <a:spcPts val="0"/>
              </a:spcAft>
            </a:pPr>
            <a:r>
              <a:rPr lang="en-US" sz="2400" b="1" dirty="0">
                <a:solidFill>
                  <a:schemeClr val="bg2"/>
                </a:solidFill>
                <a:latin typeface="Segoe UI" panose="020B0502040204020203" pitchFamily="34" charset="0"/>
                <a:ea typeface="Segoe UI" panose="020B0502040204020203" pitchFamily="34" charset="0"/>
                <a:cs typeface="Segoe UI" panose="020B0502040204020203" pitchFamily="34" charset="0"/>
                <a:hlinkClick r:id="rId4"/>
              </a:rPr>
              <a:t>https://www.airmic.com/risk-culture-profiling-tool</a:t>
            </a:r>
            <a:endParaRPr lang="en-US" sz="2400" b="1" dirty="0">
              <a:solidFill>
                <a:schemeClr val="bg2"/>
              </a:solidFill>
              <a:latin typeface="Segoe UI" panose="020B0502040204020203" pitchFamily="34" charset="0"/>
              <a:ea typeface="Segoe UI" panose="020B0502040204020203" pitchFamily="34" charset="0"/>
              <a:cs typeface="Segoe UI" panose="020B0502040204020203" pitchFamily="34" charset="0"/>
            </a:endParaRPr>
          </a:p>
          <a:p>
            <a:pPr algn="ctr">
              <a:lnSpc>
                <a:spcPct val="100000"/>
              </a:lnSpc>
              <a:spcAft>
                <a:spcPts val="0"/>
              </a:spcAft>
            </a:pPr>
            <a:endParaRPr lang="en-US" sz="2400" b="1" dirty="0">
              <a:solidFill>
                <a:schemeClr val="bg2"/>
              </a:solidFill>
              <a:latin typeface="Segoe UI" panose="020B0502040204020203" pitchFamily="34" charset="0"/>
              <a:ea typeface="Segoe UI" panose="020B0502040204020203" pitchFamily="34" charset="0"/>
              <a:cs typeface="Segoe UI" panose="020B0502040204020203" pitchFamily="34" charset="0"/>
            </a:endParaRPr>
          </a:p>
          <a:p>
            <a:pPr algn="ctr">
              <a:lnSpc>
                <a:spcPct val="100000"/>
              </a:lnSpc>
              <a:spcAft>
                <a:spcPts val="0"/>
              </a:spcAft>
            </a:pPr>
            <a:endParaRPr lang="en-US" sz="2400" b="1" dirty="0">
              <a:solidFill>
                <a:schemeClr val="bg2"/>
              </a:solidFill>
              <a:latin typeface="Segoe UI" panose="020B0502040204020203"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060872041"/>
      </p:ext>
    </p:extLst>
  </p:cSld>
  <p:clrMapOvr>
    <a:masterClrMapping/>
  </p:clrMapOvr>
</p:sld>
</file>

<file path=ppt/theme/theme1.xml><?xml version="1.0" encoding="utf-8"?>
<a:theme xmlns:a="http://schemas.openxmlformats.org/drawingml/2006/main" name="PowerPoint EO 16-9 TEMPLATE">
  <a:themeElements>
    <a:clrScheme name="!QBE NEW TEMPLATE COLOURS">
      <a:dk1>
        <a:srgbClr val="282828"/>
      </a:dk1>
      <a:lt1>
        <a:srgbClr val="FFFFFF"/>
      </a:lt1>
      <a:dk2>
        <a:srgbClr val="282828"/>
      </a:dk2>
      <a:lt2>
        <a:srgbClr val="009AE3"/>
      </a:lt2>
      <a:accent1>
        <a:srgbClr val="009AE3"/>
      </a:accent1>
      <a:accent2>
        <a:srgbClr val="83BD00"/>
      </a:accent2>
      <a:accent3>
        <a:srgbClr val="00205B"/>
      </a:accent3>
      <a:accent4>
        <a:srgbClr val="E87722"/>
      </a:accent4>
      <a:accent5>
        <a:srgbClr val="BA0C2F"/>
      </a:accent5>
      <a:accent6>
        <a:srgbClr val="282828"/>
      </a:accent6>
      <a:hlink>
        <a:srgbClr val="009AE4"/>
      </a:hlink>
      <a:folHlink>
        <a:srgbClr val="00205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6E6E6"/>
        </a:solidFill>
        <a:ln>
          <a:noFill/>
        </a:ln>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defRPr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Colour 1">
      <a:srgbClr val="003DA5"/>
    </a:custClr>
    <a:custClr name="Colour 2">
      <a:srgbClr val="77C5D5"/>
    </a:custClr>
    <a:custClr name="Colour 3">
      <a:srgbClr val="BDE4E1"/>
    </a:custClr>
    <a:custClr name="Colour 4">
      <a:srgbClr val="7BAFD4"/>
    </a:custClr>
    <a:custClr name="Colour 5">
      <a:srgbClr val="B7D6F1"/>
    </a:custClr>
    <a:custClr name="Colour 6">
      <a:srgbClr val="9FAEE5"/>
    </a:custClr>
    <a:custClr name="Colour 7">
      <a:srgbClr val="BDCAE7"/>
    </a:custClr>
    <a:custClr name="Colour 8">
      <a:srgbClr val="63666A"/>
    </a:custClr>
    <a:custClr name="Colour 9">
      <a:srgbClr val="D0D0CE"/>
    </a:custClr>
  </a:custClrLst>
</a:theme>
</file>

<file path=ppt/theme/theme2.xml><?xml version="1.0" encoding="utf-8"?>
<a:theme xmlns:a="http://schemas.openxmlformats.org/drawingml/2006/main" name="Divider slide (Master)">
  <a:themeElements>
    <a:clrScheme name="!QBE NEW TEMPLATE COLOURS">
      <a:dk1>
        <a:srgbClr val="282828"/>
      </a:dk1>
      <a:lt1>
        <a:srgbClr val="FFFFFF"/>
      </a:lt1>
      <a:dk2>
        <a:srgbClr val="282828"/>
      </a:dk2>
      <a:lt2>
        <a:srgbClr val="009AE3"/>
      </a:lt2>
      <a:accent1>
        <a:srgbClr val="009AE3"/>
      </a:accent1>
      <a:accent2>
        <a:srgbClr val="83BD00"/>
      </a:accent2>
      <a:accent3>
        <a:srgbClr val="00205B"/>
      </a:accent3>
      <a:accent4>
        <a:srgbClr val="E87722"/>
      </a:accent4>
      <a:accent5>
        <a:srgbClr val="BA0C2F"/>
      </a:accent5>
      <a:accent6>
        <a:srgbClr val="282828"/>
      </a:accent6>
      <a:hlink>
        <a:srgbClr val="009AE4"/>
      </a:hlink>
      <a:folHlink>
        <a:srgbClr val="00205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6E6E6"/>
        </a:solidFill>
        <a:ln>
          <a:noFill/>
        </a:ln>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defRPr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Colour 1">
      <a:srgbClr val="003DA5"/>
    </a:custClr>
    <a:custClr name="Colour 2">
      <a:srgbClr val="77C5D5"/>
    </a:custClr>
    <a:custClr name="Colour 3">
      <a:srgbClr val="BDE4E1"/>
    </a:custClr>
    <a:custClr name="Colour 4">
      <a:srgbClr val="7BAFD4"/>
    </a:custClr>
    <a:custClr name="Colour 5">
      <a:srgbClr val="B7D6F1"/>
    </a:custClr>
    <a:custClr name="Colour 6">
      <a:srgbClr val="9FAEE5"/>
    </a:custClr>
    <a:custClr name="Colour 7">
      <a:srgbClr val="BDCAE7"/>
    </a:custClr>
    <a:custClr name="Colour 8">
      <a:srgbClr val="63666A"/>
    </a:custClr>
    <a:custClr name="Colour 9">
      <a:srgbClr val="D0D0CE"/>
    </a:custClr>
  </a:custClrLst>
</a:theme>
</file>

<file path=ppt/theme/theme3.xml><?xml version="1.0" encoding="utf-8"?>
<a:theme xmlns:a="http://schemas.openxmlformats.org/drawingml/2006/main" name="Images (Master)">
  <a:themeElements>
    <a:clrScheme name="!QBE NEW TEMPLATE COLOURS">
      <a:dk1>
        <a:srgbClr val="282828"/>
      </a:dk1>
      <a:lt1>
        <a:srgbClr val="FFFFFF"/>
      </a:lt1>
      <a:dk2>
        <a:srgbClr val="282828"/>
      </a:dk2>
      <a:lt2>
        <a:srgbClr val="009AE3"/>
      </a:lt2>
      <a:accent1>
        <a:srgbClr val="009AE3"/>
      </a:accent1>
      <a:accent2>
        <a:srgbClr val="83BD00"/>
      </a:accent2>
      <a:accent3>
        <a:srgbClr val="00205B"/>
      </a:accent3>
      <a:accent4>
        <a:srgbClr val="E87722"/>
      </a:accent4>
      <a:accent5>
        <a:srgbClr val="BA0C2F"/>
      </a:accent5>
      <a:accent6>
        <a:srgbClr val="282828"/>
      </a:accent6>
      <a:hlink>
        <a:srgbClr val="009AE4"/>
      </a:hlink>
      <a:folHlink>
        <a:srgbClr val="00205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6E6E6"/>
        </a:solidFill>
        <a:ln>
          <a:noFill/>
        </a:ln>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defRPr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Colour 1">
      <a:srgbClr val="003DA5"/>
    </a:custClr>
    <a:custClr name="Colour 2">
      <a:srgbClr val="77C5D5"/>
    </a:custClr>
    <a:custClr name="Colour 3">
      <a:srgbClr val="BDE4E1"/>
    </a:custClr>
    <a:custClr name="Colour 4">
      <a:srgbClr val="7BAFD4"/>
    </a:custClr>
    <a:custClr name="Colour 5">
      <a:srgbClr val="B7D6F1"/>
    </a:custClr>
    <a:custClr name="Colour 6">
      <a:srgbClr val="9FAEE5"/>
    </a:custClr>
    <a:custClr name="Colour 7">
      <a:srgbClr val="BDCAE7"/>
    </a:custClr>
    <a:custClr name="Colour 8">
      <a:srgbClr val="63666A"/>
    </a:custClr>
    <a:custClr name="Colour 9">
      <a:srgbClr val="D0D0CE"/>
    </a:custClr>
  </a:custClrLst>
</a:theme>
</file>

<file path=ppt/theme/theme4.xml><?xml version="1.0" encoding="utf-8"?>
<a:theme xmlns:a="http://schemas.openxmlformats.org/drawingml/2006/main" name="Blank slides (Master)">
  <a:themeElements>
    <a:clrScheme name="!QBE NEW TEMPLATE COLOURS">
      <a:dk1>
        <a:srgbClr val="282828"/>
      </a:dk1>
      <a:lt1>
        <a:srgbClr val="FFFFFF"/>
      </a:lt1>
      <a:dk2>
        <a:srgbClr val="282828"/>
      </a:dk2>
      <a:lt2>
        <a:srgbClr val="009AE3"/>
      </a:lt2>
      <a:accent1>
        <a:srgbClr val="009AE3"/>
      </a:accent1>
      <a:accent2>
        <a:srgbClr val="83BD00"/>
      </a:accent2>
      <a:accent3>
        <a:srgbClr val="00205B"/>
      </a:accent3>
      <a:accent4>
        <a:srgbClr val="E87722"/>
      </a:accent4>
      <a:accent5>
        <a:srgbClr val="BA0C2F"/>
      </a:accent5>
      <a:accent6>
        <a:srgbClr val="282828"/>
      </a:accent6>
      <a:hlink>
        <a:srgbClr val="009AE4"/>
      </a:hlink>
      <a:folHlink>
        <a:srgbClr val="00205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6E6E6"/>
        </a:solidFill>
        <a:ln>
          <a:noFill/>
        </a:ln>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defRPr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Colour 1">
      <a:srgbClr val="003DA5"/>
    </a:custClr>
    <a:custClr name="Colour 2">
      <a:srgbClr val="77C5D5"/>
    </a:custClr>
    <a:custClr name="Colour 3">
      <a:srgbClr val="BDE4E1"/>
    </a:custClr>
    <a:custClr name="Colour 4">
      <a:srgbClr val="7BAFD4"/>
    </a:custClr>
    <a:custClr name="Colour 5">
      <a:srgbClr val="B7D6F1"/>
    </a:custClr>
    <a:custClr name="Colour 6">
      <a:srgbClr val="9FAEE5"/>
    </a:custClr>
    <a:custClr name="Colour 7">
      <a:srgbClr val="BDCAE7"/>
    </a:custClr>
    <a:custClr name="Colour 8">
      <a:srgbClr val="63666A"/>
    </a:custClr>
    <a:custClr name="Colour 9">
      <a:srgbClr val="D0D0CE"/>
    </a:custClr>
  </a:custClrLst>
</a:theme>
</file>

<file path=ppt/theme/theme5.xml><?xml version="1.0" encoding="utf-8"?>
<a:theme xmlns:a="http://schemas.openxmlformats.org/drawingml/2006/main" name="Text, Chart and Picture slides (Master)">
  <a:themeElements>
    <a:clrScheme name="!QBE NEW TEMPLATE COLOURS">
      <a:dk1>
        <a:srgbClr val="282828"/>
      </a:dk1>
      <a:lt1>
        <a:srgbClr val="FFFFFF"/>
      </a:lt1>
      <a:dk2>
        <a:srgbClr val="282828"/>
      </a:dk2>
      <a:lt2>
        <a:srgbClr val="009AE3"/>
      </a:lt2>
      <a:accent1>
        <a:srgbClr val="009AE3"/>
      </a:accent1>
      <a:accent2>
        <a:srgbClr val="83BD00"/>
      </a:accent2>
      <a:accent3>
        <a:srgbClr val="00205B"/>
      </a:accent3>
      <a:accent4>
        <a:srgbClr val="E87722"/>
      </a:accent4>
      <a:accent5>
        <a:srgbClr val="BA0C2F"/>
      </a:accent5>
      <a:accent6>
        <a:srgbClr val="282828"/>
      </a:accent6>
      <a:hlink>
        <a:srgbClr val="009AE4"/>
      </a:hlink>
      <a:folHlink>
        <a:srgbClr val="00205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6E6E6"/>
        </a:solidFill>
        <a:ln>
          <a:noFill/>
        </a:ln>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defRPr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Colour 1">
      <a:srgbClr val="003DA5"/>
    </a:custClr>
    <a:custClr name="Colour 2">
      <a:srgbClr val="77C5D5"/>
    </a:custClr>
    <a:custClr name="Colour 3">
      <a:srgbClr val="BDE4E1"/>
    </a:custClr>
    <a:custClr name="Colour 4">
      <a:srgbClr val="7BAFD4"/>
    </a:custClr>
    <a:custClr name="Colour 5">
      <a:srgbClr val="B7D6F1"/>
    </a:custClr>
    <a:custClr name="Colour 6">
      <a:srgbClr val="9FAEE5"/>
    </a:custClr>
    <a:custClr name="Colour 7">
      <a:srgbClr val="BDCAE7"/>
    </a:custClr>
    <a:custClr name="Colour 8">
      <a:srgbClr val="63666A"/>
    </a:custClr>
    <a:custClr name="Colour 9">
      <a:srgbClr val="D0D0CE"/>
    </a:custClr>
  </a:custClrLst>
</a:theme>
</file>

<file path=ppt/theme/theme6.xml><?xml version="1.0" encoding="utf-8"?>
<a:theme xmlns:a="http://schemas.openxmlformats.org/drawingml/2006/main" name="End slides / Holding slides (master)">
  <a:themeElements>
    <a:clrScheme name="!QBE NEW TEMPLATE COLOURS">
      <a:dk1>
        <a:srgbClr val="282828"/>
      </a:dk1>
      <a:lt1>
        <a:srgbClr val="FFFFFF"/>
      </a:lt1>
      <a:dk2>
        <a:srgbClr val="282828"/>
      </a:dk2>
      <a:lt2>
        <a:srgbClr val="009AE3"/>
      </a:lt2>
      <a:accent1>
        <a:srgbClr val="009AE3"/>
      </a:accent1>
      <a:accent2>
        <a:srgbClr val="83BD00"/>
      </a:accent2>
      <a:accent3>
        <a:srgbClr val="00205B"/>
      </a:accent3>
      <a:accent4>
        <a:srgbClr val="E87722"/>
      </a:accent4>
      <a:accent5>
        <a:srgbClr val="BA0C2F"/>
      </a:accent5>
      <a:accent6>
        <a:srgbClr val="282828"/>
      </a:accent6>
      <a:hlink>
        <a:srgbClr val="009AE4"/>
      </a:hlink>
      <a:folHlink>
        <a:srgbClr val="00205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6E6E6"/>
        </a:solidFill>
        <a:ln>
          <a:noFill/>
        </a:ln>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defRPr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Colour 1">
      <a:srgbClr val="003DA5"/>
    </a:custClr>
    <a:custClr name="Colour 2">
      <a:srgbClr val="77C5D5"/>
    </a:custClr>
    <a:custClr name="Colour 3">
      <a:srgbClr val="BDE4E1"/>
    </a:custClr>
    <a:custClr name="Colour 4">
      <a:srgbClr val="7BAFD4"/>
    </a:custClr>
    <a:custClr name="Colour 5">
      <a:srgbClr val="B7D6F1"/>
    </a:custClr>
    <a:custClr name="Colour 6">
      <a:srgbClr val="9FAEE5"/>
    </a:custClr>
    <a:custClr name="Colour 7">
      <a:srgbClr val="BDCAE7"/>
    </a:custClr>
    <a:custClr name="Colour 8">
      <a:srgbClr val="63666A"/>
    </a:custClr>
    <a:custClr name="Colour 9">
      <a:srgbClr val="D0D0CE"/>
    </a:custClr>
  </a:custClrLst>
</a:theme>
</file>

<file path=ppt/theme/theme7.xml><?xml version="1.0" encoding="utf-8"?>
<a:theme xmlns:a="http://schemas.openxmlformats.org/drawingml/2006/main" name="powerpoint_eo_16-9_template UPDATEV2">
  <a:themeElements>
    <a:clrScheme name="!QBE NEW TEMPLATE COLOURS">
      <a:dk1>
        <a:srgbClr val="282828"/>
      </a:dk1>
      <a:lt1>
        <a:srgbClr val="FFFFFF"/>
      </a:lt1>
      <a:dk2>
        <a:srgbClr val="282828"/>
      </a:dk2>
      <a:lt2>
        <a:srgbClr val="009AE3"/>
      </a:lt2>
      <a:accent1>
        <a:srgbClr val="009AE3"/>
      </a:accent1>
      <a:accent2>
        <a:srgbClr val="83BD00"/>
      </a:accent2>
      <a:accent3>
        <a:srgbClr val="00205B"/>
      </a:accent3>
      <a:accent4>
        <a:srgbClr val="E87722"/>
      </a:accent4>
      <a:accent5>
        <a:srgbClr val="BA0C2F"/>
      </a:accent5>
      <a:accent6>
        <a:srgbClr val="282828"/>
      </a:accent6>
      <a:hlink>
        <a:srgbClr val="009AE4"/>
      </a:hlink>
      <a:folHlink>
        <a:srgbClr val="00205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6E6E6"/>
        </a:solidFill>
        <a:ln>
          <a:noFill/>
        </a:ln>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defRPr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Colour 1">
      <a:srgbClr val="003DA5"/>
    </a:custClr>
    <a:custClr name="Colour 2">
      <a:srgbClr val="77C5D5"/>
    </a:custClr>
    <a:custClr name="Colour 3">
      <a:srgbClr val="BDE4E1"/>
    </a:custClr>
    <a:custClr name="Colour 4">
      <a:srgbClr val="7BAFD4"/>
    </a:custClr>
    <a:custClr name="Colour 5">
      <a:srgbClr val="B7D6F1"/>
    </a:custClr>
    <a:custClr name="Colour 6">
      <a:srgbClr val="9FAEE5"/>
    </a:custClr>
    <a:custClr name="Colour 7">
      <a:srgbClr val="BDCAE7"/>
    </a:custClr>
    <a:custClr name="Colour 8">
      <a:srgbClr val="63666A"/>
    </a:custClr>
    <a:custClr name="Colour 9">
      <a:srgbClr val="D0D0CE"/>
    </a:custClr>
  </a:custClrLst>
  <a:extLst>
    <a:ext uri="{05A4C25C-085E-4340-85A3-A5531E510DB2}">
      <thm15:themeFamily xmlns:thm15="http://schemas.microsoft.com/office/thememl/2012/main" name="PowerPoint 16-9 template update" id="{6B0D9CBA-62C4-194F-A9EC-8F20E674EA1F}" vid="{BE54A0A3-DA21-D54B-8CFB-146FD5393BAC}"/>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PowerPoint EO 16-9 TEMPLATE.potx</Template>
  <TotalTime>281</TotalTime>
  <Words>1240</Words>
  <Application>Microsoft Office PowerPoint</Application>
  <PresentationFormat>Custom</PresentationFormat>
  <Paragraphs>254</Paragraphs>
  <Slides>25</Slides>
  <Notes>5</Notes>
  <HiddenSlides>0</HiddenSlides>
  <MMClips>0</MMClips>
  <ScaleCrop>false</ScaleCrop>
  <HeadingPairs>
    <vt:vector size="6" baseType="variant">
      <vt:variant>
        <vt:lpstr>Fonts Used</vt:lpstr>
      </vt:variant>
      <vt:variant>
        <vt:i4>5</vt:i4>
      </vt:variant>
      <vt:variant>
        <vt:lpstr>Theme</vt:lpstr>
      </vt:variant>
      <vt:variant>
        <vt:i4>7</vt:i4>
      </vt:variant>
      <vt:variant>
        <vt:lpstr>Slide Titles</vt:lpstr>
      </vt:variant>
      <vt:variant>
        <vt:i4>25</vt:i4>
      </vt:variant>
    </vt:vector>
  </HeadingPairs>
  <TitlesOfParts>
    <vt:vector size="37" baseType="lpstr">
      <vt:lpstr>Arial</vt:lpstr>
      <vt:lpstr>Calibri</vt:lpstr>
      <vt:lpstr>Calibri Light</vt:lpstr>
      <vt:lpstr>Segoe UI</vt:lpstr>
      <vt:lpstr>Segoe UI Semilight</vt:lpstr>
      <vt:lpstr>PowerPoint EO 16-9 TEMPLATE</vt:lpstr>
      <vt:lpstr>Divider slide (Master)</vt:lpstr>
      <vt:lpstr>Images (Master)</vt:lpstr>
      <vt:lpstr>Blank slides (Master)</vt:lpstr>
      <vt:lpstr>Text, Chart and Picture slides (Master)</vt:lpstr>
      <vt:lpstr>End slides / Holding slides (master)</vt:lpstr>
      <vt:lpstr>powerpoint_eo_16-9_template UPDATEV2</vt:lpstr>
      <vt:lpstr>PowerPoint Presentation</vt:lpstr>
      <vt:lpstr>PowerPoint Presentation</vt:lpstr>
      <vt:lpstr>Why: Business Case &amp; History</vt:lpstr>
      <vt:lpstr>Why was a Risk Culture Profiling Tool needed?   </vt:lpstr>
      <vt:lpstr>Development Research</vt:lpstr>
      <vt:lpstr>Partnership with Airmic</vt:lpstr>
      <vt:lpstr> Risk Culture In the context of Good Governance</vt:lpstr>
      <vt:lpstr>What: The RCPT Framework  </vt:lpstr>
      <vt:lpstr>Framework for Evaluation: Risk Culture Profiling Tool </vt:lpstr>
      <vt:lpstr>Framework for Evaluation</vt:lpstr>
      <vt:lpstr>Framework for Evaluation</vt:lpstr>
      <vt:lpstr>Framework for Evaluation</vt:lpstr>
      <vt:lpstr>On QRisk: Example Evaluation with Indicators &amp; Behaviours</vt:lpstr>
      <vt:lpstr>How: Flexible Ways to Use </vt:lpstr>
      <vt:lpstr>Uses &amp; Flexibility of the Risk Culture Profiling Tool </vt:lpstr>
      <vt:lpstr>Qualitative &amp; Quantitative Outputs </vt:lpstr>
      <vt:lpstr>Example Report from QRisk </vt:lpstr>
      <vt:lpstr>Example Benchmarking Report - Highlights (Benchmarking can only be provided if data is submitted) </vt:lpstr>
      <vt:lpstr>Example Benchmarking Report - Details </vt:lpstr>
      <vt:lpstr>Insights so far</vt:lpstr>
      <vt:lpstr>Highs &amp; Lows by Section</vt:lpstr>
      <vt:lpstr>Highs &amp; Lows : Individual Evaluations </vt:lpstr>
      <vt:lpstr>Key Benefits </vt:lpstr>
      <vt:lpstr>Benefits Summary </vt:lpstr>
      <vt:lpstr> </vt:lpstr>
    </vt:vector>
  </TitlesOfParts>
  <Company>QBE Management (UK)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O'Riordan</dc:creator>
  <cp:lastModifiedBy>Deborah O'Riordan</cp:lastModifiedBy>
  <cp:revision>372</cp:revision>
  <cp:lastPrinted>2018-10-02T16:09:46Z</cp:lastPrinted>
  <dcterms:created xsi:type="dcterms:W3CDTF">2017-01-27T15:16:38Z</dcterms:created>
  <dcterms:modified xsi:type="dcterms:W3CDTF">2020-10-07T11:09:56Z</dcterms:modified>
  <cp:category>Master PowerPoint template</cp:category>
</cp:coreProperties>
</file>